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4" r:id="rId2"/>
    <p:sldId id="256" r:id="rId3"/>
    <p:sldId id="272" r:id="rId4"/>
    <p:sldId id="273" r:id="rId5"/>
    <p:sldId id="259" r:id="rId6"/>
    <p:sldId id="274" r:id="rId7"/>
    <p:sldId id="275" r:id="rId8"/>
    <p:sldId id="270" r:id="rId9"/>
    <p:sldId id="276" r:id="rId10"/>
    <p:sldId id="271" r:id="rId11"/>
  </p:sldIdLst>
  <p:sldSz cx="12192000" cy="6858000"/>
  <p:notesSz cx="6858000" cy="9144000"/>
  <p:defaultTextStyle>
    <a:defPPr>
      <a:defRPr lang="ru-RU"/>
    </a:defPPr>
    <a:lvl1pPr marL="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E00"/>
    <a:srgbClr val="FA8006"/>
    <a:srgbClr val="D4D4D4"/>
    <a:srgbClr val="CFCFCE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60" autoAdjust="0"/>
    <p:restoredTop sz="93109" autoAdjust="0"/>
  </p:normalViewPr>
  <p:slideViewPr>
    <p:cSldViewPr>
      <p:cViewPr>
        <p:scale>
          <a:sx n="94" d="100"/>
          <a:sy n="94" d="100"/>
        </p:scale>
        <p:origin x="-80" y="-32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1A9CB2-AA18-524B-88F8-E971C5EB1222}" type="doc">
      <dgm:prSet loTypeId="urn:microsoft.com/office/officeart/2005/8/layout/orgChar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704CD0-C3E4-F94A-8908-6CEFD7843E63}">
      <dgm:prSet phldrT="[Текст]" custT="1"/>
      <dgm:spPr>
        <a:solidFill>
          <a:srgbClr val="CFDE00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Calibri"/>
              <a:cs typeface="Calibri"/>
            </a:rPr>
            <a:t>СЦЕНАРНЫЙ УЧЕБНИК</a:t>
          </a:r>
          <a:endParaRPr lang="ru-RU" sz="2800" b="1" dirty="0">
            <a:solidFill>
              <a:schemeClr val="tx1"/>
            </a:solidFill>
            <a:latin typeface="Calibri"/>
            <a:cs typeface="Calibri"/>
          </a:endParaRPr>
        </a:p>
      </dgm:t>
    </dgm:pt>
    <dgm:pt modelId="{23BFAA17-DC10-2E44-AF11-7AAB6E39203F}" type="parTrans" cxnId="{26C3CAE5-DA22-3F40-A0E5-B1F40D842C8C}">
      <dgm:prSet/>
      <dgm:spPr/>
      <dgm:t>
        <a:bodyPr/>
        <a:lstStyle/>
        <a:p>
          <a:endParaRPr lang="ru-RU"/>
        </a:p>
      </dgm:t>
    </dgm:pt>
    <dgm:pt modelId="{7AA3D125-DBDA-4E46-8D55-FD80D111D49F}" type="sibTrans" cxnId="{26C3CAE5-DA22-3F40-A0E5-B1F40D842C8C}">
      <dgm:prSet/>
      <dgm:spPr/>
      <dgm:t>
        <a:bodyPr/>
        <a:lstStyle/>
        <a:p>
          <a:endParaRPr lang="ru-RU"/>
        </a:p>
      </dgm:t>
    </dgm:pt>
    <dgm:pt modelId="{B53FA6C6-33E9-4743-B5E9-C5B38156C203}" type="asst">
      <dgm:prSet phldrT="[Текст]" custT="1"/>
      <dgm:spPr>
        <a:solidFill>
          <a:srgbClr val="CFDE00"/>
        </a:solidFill>
      </dgm:spPr>
      <dgm:t>
        <a:bodyPr/>
        <a:lstStyle/>
        <a:p>
          <a:r>
            <a:rPr lang="ru-RU" sz="2400" dirty="0" smtClean="0">
              <a:solidFill>
                <a:srgbClr val="0C0C0C"/>
              </a:solidFill>
            </a:rPr>
            <a:t>СЦЕНАРИИ УРОКОВ</a:t>
          </a:r>
          <a:endParaRPr lang="ru-RU" sz="2400" dirty="0">
            <a:solidFill>
              <a:srgbClr val="0C0C0C"/>
            </a:solidFill>
          </a:endParaRPr>
        </a:p>
      </dgm:t>
    </dgm:pt>
    <dgm:pt modelId="{671CBC50-4A7C-2E44-A941-5EF1A2E8D7CE}" type="parTrans" cxnId="{CDBEBF5B-203F-AE43-9F51-B3706F0D67AE}">
      <dgm:prSet/>
      <dgm:spPr/>
      <dgm:t>
        <a:bodyPr/>
        <a:lstStyle/>
        <a:p>
          <a:endParaRPr lang="ru-RU"/>
        </a:p>
      </dgm:t>
    </dgm:pt>
    <dgm:pt modelId="{B210E7E8-EB8F-B448-9394-408FAE3E98FB}" type="sibTrans" cxnId="{CDBEBF5B-203F-AE43-9F51-B3706F0D67AE}">
      <dgm:prSet/>
      <dgm:spPr/>
      <dgm:t>
        <a:bodyPr/>
        <a:lstStyle/>
        <a:p>
          <a:endParaRPr lang="ru-RU"/>
        </a:p>
      </dgm:t>
    </dgm:pt>
    <dgm:pt modelId="{13A3EA3B-930B-4047-BB63-9E3110EF3E19}">
      <dgm:prSet phldrT="[Текст]" custT="1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ru-RU" sz="2800" dirty="0" smtClean="0"/>
            <a:t>ЭФУ</a:t>
          </a:r>
          <a:endParaRPr lang="ru-RU" sz="2800" dirty="0"/>
        </a:p>
      </dgm:t>
    </dgm:pt>
    <dgm:pt modelId="{D836EAB8-17D2-A249-8C6A-57FEAC3BB6A2}" type="parTrans" cxnId="{4804FB45-7D89-FA42-BE2F-B98A57D4F629}">
      <dgm:prSet/>
      <dgm:spPr/>
      <dgm:t>
        <a:bodyPr/>
        <a:lstStyle/>
        <a:p>
          <a:endParaRPr lang="ru-RU"/>
        </a:p>
      </dgm:t>
    </dgm:pt>
    <dgm:pt modelId="{AD0ED45D-0C2C-1A4C-A4BE-7FDBA9759861}" type="sibTrans" cxnId="{4804FB45-7D89-FA42-BE2F-B98A57D4F629}">
      <dgm:prSet/>
      <dgm:spPr/>
      <dgm:t>
        <a:bodyPr/>
        <a:lstStyle/>
        <a:p>
          <a:endParaRPr lang="ru-RU"/>
        </a:p>
      </dgm:t>
    </dgm:pt>
    <dgm:pt modelId="{11E46397-85C6-4B41-89E0-7B2988BF2396}">
      <dgm:prSet phldrT="[Текст]" custT="1"/>
      <dgm:spPr>
        <a:solidFill>
          <a:srgbClr val="FA8006"/>
        </a:solidFill>
      </dgm:spPr>
      <dgm:t>
        <a:bodyPr/>
        <a:lstStyle/>
        <a:p>
          <a:r>
            <a:rPr lang="ru-RU" sz="2400" dirty="0" smtClean="0"/>
            <a:t>КОНТРОЛЬ</a:t>
          </a:r>
          <a:endParaRPr lang="ru-RU" sz="2400" dirty="0"/>
        </a:p>
      </dgm:t>
    </dgm:pt>
    <dgm:pt modelId="{F33678ED-8DF4-8D4C-BCBC-AA7946E9523F}" type="parTrans" cxnId="{6AE40294-7FF3-DB44-B33D-2B843830BCC5}">
      <dgm:prSet/>
      <dgm:spPr/>
      <dgm:t>
        <a:bodyPr/>
        <a:lstStyle/>
        <a:p>
          <a:endParaRPr lang="ru-RU"/>
        </a:p>
      </dgm:t>
    </dgm:pt>
    <dgm:pt modelId="{70598FCA-8C34-A84C-BB75-FD9B908166CE}" type="sibTrans" cxnId="{6AE40294-7FF3-DB44-B33D-2B843830BCC5}">
      <dgm:prSet/>
      <dgm:spPr/>
      <dgm:t>
        <a:bodyPr/>
        <a:lstStyle/>
        <a:p>
          <a:endParaRPr lang="ru-RU"/>
        </a:p>
      </dgm:t>
    </dgm:pt>
    <dgm:pt modelId="{FDAD3B5A-53B3-274B-A473-D7C55F1AC418}">
      <dgm:prSet phldrT="[Текст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dirty="0" smtClean="0"/>
            <a:t>ТЕТРАДИ</a:t>
          </a:r>
          <a:endParaRPr lang="ru-RU" sz="2400" dirty="0"/>
        </a:p>
      </dgm:t>
    </dgm:pt>
    <dgm:pt modelId="{A0CD46CD-FB7A-4840-B3F6-E2581B9E48E7}" type="parTrans" cxnId="{C738B6C7-E5BB-4E44-87A5-1F49C6FF0A68}">
      <dgm:prSet/>
      <dgm:spPr/>
      <dgm:t>
        <a:bodyPr/>
        <a:lstStyle/>
        <a:p>
          <a:endParaRPr lang="ru-RU"/>
        </a:p>
      </dgm:t>
    </dgm:pt>
    <dgm:pt modelId="{6D3435D6-94EE-E147-8AAA-9F20D9EE81BD}" type="sibTrans" cxnId="{C738B6C7-E5BB-4E44-87A5-1F49C6FF0A68}">
      <dgm:prSet/>
      <dgm:spPr/>
      <dgm:t>
        <a:bodyPr/>
        <a:lstStyle/>
        <a:p>
          <a:endParaRPr lang="ru-RU"/>
        </a:p>
      </dgm:t>
    </dgm:pt>
    <dgm:pt modelId="{8FC87618-F70C-7342-BE14-B1F8BFD7717C}">
      <dgm:prSet custT="1"/>
      <dgm:spPr>
        <a:solidFill>
          <a:srgbClr val="FFC30C"/>
        </a:solidFill>
      </dgm:spPr>
      <dgm:t>
        <a:bodyPr/>
        <a:lstStyle/>
        <a:p>
          <a:r>
            <a:rPr lang="ru-RU" sz="1800" dirty="0" smtClean="0"/>
            <a:t>МЕТОДИЧЕСИИЕ МАТЕРИАЛЫ</a:t>
          </a:r>
          <a:endParaRPr lang="ru-RU" sz="1800" dirty="0"/>
        </a:p>
      </dgm:t>
    </dgm:pt>
    <dgm:pt modelId="{2DC12746-85F9-6140-B972-02CE9FB12B22}" type="parTrans" cxnId="{746AF7B5-EC76-734C-88C1-8D0695F37FD6}">
      <dgm:prSet/>
      <dgm:spPr/>
      <dgm:t>
        <a:bodyPr/>
        <a:lstStyle/>
        <a:p>
          <a:endParaRPr lang="ru-RU"/>
        </a:p>
      </dgm:t>
    </dgm:pt>
    <dgm:pt modelId="{B0020123-3919-F147-9C73-A5B4B13A102E}" type="sibTrans" cxnId="{746AF7B5-EC76-734C-88C1-8D0695F37FD6}">
      <dgm:prSet/>
      <dgm:spPr/>
      <dgm:t>
        <a:bodyPr/>
        <a:lstStyle/>
        <a:p>
          <a:endParaRPr lang="ru-RU"/>
        </a:p>
      </dgm:t>
    </dgm:pt>
    <dgm:pt modelId="{ED62DD78-DD92-AC41-A3AE-6BB814B2D997}">
      <dgm:prSet custT="1"/>
      <dgm:spPr>
        <a:solidFill>
          <a:srgbClr val="FFC30C"/>
        </a:solidFill>
      </dgm:spPr>
      <dgm:t>
        <a:bodyPr/>
        <a:lstStyle/>
        <a:p>
          <a:r>
            <a:rPr lang="ru-RU" sz="1800" dirty="0" smtClean="0"/>
            <a:t>ДОПОЛНИТЕЛЬНЫЕ МАТЕРИАЛЫ</a:t>
          </a:r>
          <a:endParaRPr lang="ru-RU" sz="1800" dirty="0"/>
        </a:p>
      </dgm:t>
    </dgm:pt>
    <dgm:pt modelId="{28AF60BC-277E-2F4C-8FAE-F8B2B8B8EBDD}" type="parTrans" cxnId="{745F76E3-9A8F-6844-9C35-778855BB9C04}">
      <dgm:prSet/>
      <dgm:spPr/>
      <dgm:t>
        <a:bodyPr/>
        <a:lstStyle/>
        <a:p>
          <a:endParaRPr lang="ru-RU"/>
        </a:p>
      </dgm:t>
    </dgm:pt>
    <dgm:pt modelId="{65D9B583-2E4C-B345-857D-13C4172AF7F1}" type="sibTrans" cxnId="{745F76E3-9A8F-6844-9C35-778855BB9C04}">
      <dgm:prSet/>
      <dgm:spPr/>
      <dgm:t>
        <a:bodyPr/>
        <a:lstStyle/>
        <a:p>
          <a:endParaRPr lang="ru-RU"/>
        </a:p>
      </dgm:t>
    </dgm:pt>
    <dgm:pt modelId="{D0178200-42CF-0A4C-91CD-551B00EB583F}" type="pres">
      <dgm:prSet presAssocID="{D11A9CB2-AA18-524B-88F8-E971C5EB122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F4221FA-474D-0042-82D3-DA933623603D}" type="pres">
      <dgm:prSet presAssocID="{65704CD0-C3E4-F94A-8908-6CEFD7843E63}" presName="hierRoot1" presStyleCnt="0">
        <dgm:presLayoutVars>
          <dgm:hierBranch val="init"/>
        </dgm:presLayoutVars>
      </dgm:prSet>
      <dgm:spPr/>
    </dgm:pt>
    <dgm:pt modelId="{3FFEFF3C-A63D-4C44-A00B-1D06627D6D44}" type="pres">
      <dgm:prSet presAssocID="{65704CD0-C3E4-F94A-8908-6CEFD7843E63}" presName="rootComposite1" presStyleCnt="0"/>
      <dgm:spPr/>
    </dgm:pt>
    <dgm:pt modelId="{D3B8255D-ED95-D743-AF73-E2747888BCA8}" type="pres">
      <dgm:prSet presAssocID="{65704CD0-C3E4-F94A-8908-6CEFD7843E63}" presName="rootText1" presStyleLbl="node0" presStyleIdx="0" presStyleCnt="1" custScaleX="588294" custScaleY="658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306DA3C-3420-FB49-BAAC-7AD72893BAF0}" type="pres">
      <dgm:prSet presAssocID="{65704CD0-C3E4-F94A-8908-6CEFD7843E63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BF4C95B-3C1A-104E-9C29-468994D0C92E}" type="pres">
      <dgm:prSet presAssocID="{65704CD0-C3E4-F94A-8908-6CEFD7843E63}" presName="hierChild2" presStyleCnt="0"/>
      <dgm:spPr/>
    </dgm:pt>
    <dgm:pt modelId="{8B310CCA-F41E-9742-B966-E3FF8D448C3E}" type="pres">
      <dgm:prSet presAssocID="{D836EAB8-17D2-A249-8C6A-57FEAC3BB6A2}" presName="Name37" presStyleLbl="parChTrans1D2" presStyleIdx="0" presStyleCnt="6"/>
      <dgm:spPr/>
      <dgm:t>
        <a:bodyPr/>
        <a:lstStyle/>
        <a:p>
          <a:endParaRPr lang="ru-RU"/>
        </a:p>
      </dgm:t>
    </dgm:pt>
    <dgm:pt modelId="{4D42F8CA-A2B0-1544-8B87-B96302EFD728}" type="pres">
      <dgm:prSet presAssocID="{13A3EA3B-930B-4047-BB63-9E3110EF3E19}" presName="hierRoot2" presStyleCnt="0">
        <dgm:presLayoutVars>
          <dgm:hierBranch val="init"/>
        </dgm:presLayoutVars>
      </dgm:prSet>
      <dgm:spPr/>
    </dgm:pt>
    <dgm:pt modelId="{D037FF09-03FA-8E43-8004-0291DFB5354D}" type="pres">
      <dgm:prSet presAssocID="{13A3EA3B-930B-4047-BB63-9E3110EF3E19}" presName="rootComposite" presStyleCnt="0"/>
      <dgm:spPr/>
    </dgm:pt>
    <dgm:pt modelId="{1610AB92-4C1D-3F40-B9DC-7A9FE02D81BB}" type="pres">
      <dgm:prSet presAssocID="{13A3EA3B-930B-4047-BB63-9E3110EF3E19}" presName="rootText" presStyleLbl="node2" presStyleIdx="0" presStyleCnt="5" custScaleY="79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3E084D-700E-3B4D-9418-F532DC452328}" type="pres">
      <dgm:prSet presAssocID="{13A3EA3B-930B-4047-BB63-9E3110EF3E19}" presName="rootConnector" presStyleLbl="node2" presStyleIdx="0" presStyleCnt="5"/>
      <dgm:spPr/>
      <dgm:t>
        <a:bodyPr/>
        <a:lstStyle/>
        <a:p>
          <a:endParaRPr lang="ru-RU"/>
        </a:p>
      </dgm:t>
    </dgm:pt>
    <dgm:pt modelId="{835672BD-F07F-B346-9CAA-104FC1BE341E}" type="pres">
      <dgm:prSet presAssocID="{13A3EA3B-930B-4047-BB63-9E3110EF3E19}" presName="hierChild4" presStyleCnt="0"/>
      <dgm:spPr/>
    </dgm:pt>
    <dgm:pt modelId="{876984E2-C834-0141-8E60-B3C211221D87}" type="pres">
      <dgm:prSet presAssocID="{13A3EA3B-930B-4047-BB63-9E3110EF3E19}" presName="hierChild5" presStyleCnt="0"/>
      <dgm:spPr/>
    </dgm:pt>
    <dgm:pt modelId="{08A44C1F-6CC3-BB43-A19B-2E5773C29BF5}" type="pres">
      <dgm:prSet presAssocID="{F33678ED-8DF4-8D4C-BCBC-AA7946E9523F}" presName="Name37" presStyleLbl="parChTrans1D2" presStyleIdx="1" presStyleCnt="6"/>
      <dgm:spPr/>
      <dgm:t>
        <a:bodyPr/>
        <a:lstStyle/>
        <a:p>
          <a:endParaRPr lang="ru-RU"/>
        </a:p>
      </dgm:t>
    </dgm:pt>
    <dgm:pt modelId="{D2A8F8E2-7A96-1A43-91D8-9312417A2A29}" type="pres">
      <dgm:prSet presAssocID="{11E46397-85C6-4B41-89E0-7B2988BF2396}" presName="hierRoot2" presStyleCnt="0">
        <dgm:presLayoutVars>
          <dgm:hierBranch val="init"/>
        </dgm:presLayoutVars>
      </dgm:prSet>
      <dgm:spPr/>
    </dgm:pt>
    <dgm:pt modelId="{39FB5613-D9A2-5549-9B5E-05B2F44AB961}" type="pres">
      <dgm:prSet presAssocID="{11E46397-85C6-4B41-89E0-7B2988BF2396}" presName="rootComposite" presStyleCnt="0"/>
      <dgm:spPr/>
    </dgm:pt>
    <dgm:pt modelId="{9EB7C9DD-C9AE-F74C-9B8C-6045C75F0691}" type="pres">
      <dgm:prSet presAssocID="{11E46397-85C6-4B41-89E0-7B2988BF2396}" presName="rootText" presStyleLbl="node2" presStyleIdx="1" presStyleCnt="5" custScaleX="137666" custScaleY="794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8EFBA65-65BD-1447-A599-622423CED0C7}" type="pres">
      <dgm:prSet presAssocID="{11E46397-85C6-4B41-89E0-7B2988BF2396}" presName="rootConnector" presStyleLbl="node2" presStyleIdx="1" presStyleCnt="5"/>
      <dgm:spPr/>
      <dgm:t>
        <a:bodyPr/>
        <a:lstStyle/>
        <a:p>
          <a:endParaRPr lang="ru-RU"/>
        </a:p>
      </dgm:t>
    </dgm:pt>
    <dgm:pt modelId="{8D142195-0A1D-9A40-876B-6796A2189FA2}" type="pres">
      <dgm:prSet presAssocID="{11E46397-85C6-4B41-89E0-7B2988BF2396}" presName="hierChild4" presStyleCnt="0"/>
      <dgm:spPr/>
    </dgm:pt>
    <dgm:pt modelId="{1F9CEF16-AA19-3A45-A84F-5163D0A91C3C}" type="pres">
      <dgm:prSet presAssocID="{11E46397-85C6-4B41-89E0-7B2988BF2396}" presName="hierChild5" presStyleCnt="0"/>
      <dgm:spPr/>
    </dgm:pt>
    <dgm:pt modelId="{0C6245D7-10E5-8247-A87D-636CF90130A2}" type="pres">
      <dgm:prSet presAssocID="{A0CD46CD-FB7A-4840-B3F6-E2581B9E48E7}" presName="Name37" presStyleLbl="parChTrans1D2" presStyleIdx="2" presStyleCnt="6"/>
      <dgm:spPr/>
      <dgm:t>
        <a:bodyPr/>
        <a:lstStyle/>
        <a:p>
          <a:endParaRPr lang="ru-RU"/>
        </a:p>
      </dgm:t>
    </dgm:pt>
    <dgm:pt modelId="{C08167FF-6778-534F-A077-8901323AA42C}" type="pres">
      <dgm:prSet presAssocID="{FDAD3B5A-53B3-274B-A473-D7C55F1AC418}" presName="hierRoot2" presStyleCnt="0">
        <dgm:presLayoutVars>
          <dgm:hierBranch val="init"/>
        </dgm:presLayoutVars>
      </dgm:prSet>
      <dgm:spPr/>
    </dgm:pt>
    <dgm:pt modelId="{58EBF83F-F399-414E-9019-2C4EABE68C26}" type="pres">
      <dgm:prSet presAssocID="{FDAD3B5A-53B3-274B-A473-D7C55F1AC418}" presName="rootComposite" presStyleCnt="0"/>
      <dgm:spPr/>
    </dgm:pt>
    <dgm:pt modelId="{FFC9492E-DC6A-6A4F-B291-82B0C3817F06}" type="pres">
      <dgm:prSet presAssocID="{FDAD3B5A-53B3-274B-A473-D7C55F1AC418}" presName="rootText" presStyleLbl="node2" presStyleIdx="2" presStyleCnt="5" custScaleX="133123" custScale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514A75-38A0-8F44-BC1D-8333A4335AC9}" type="pres">
      <dgm:prSet presAssocID="{FDAD3B5A-53B3-274B-A473-D7C55F1AC418}" presName="rootConnector" presStyleLbl="node2" presStyleIdx="2" presStyleCnt="5"/>
      <dgm:spPr/>
      <dgm:t>
        <a:bodyPr/>
        <a:lstStyle/>
        <a:p>
          <a:endParaRPr lang="ru-RU"/>
        </a:p>
      </dgm:t>
    </dgm:pt>
    <dgm:pt modelId="{0849FBC4-BD23-484A-986B-7977B1676A5B}" type="pres">
      <dgm:prSet presAssocID="{FDAD3B5A-53B3-274B-A473-D7C55F1AC418}" presName="hierChild4" presStyleCnt="0"/>
      <dgm:spPr/>
    </dgm:pt>
    <dgm:pt modelId="{88DF066E-B82A-0748-804E-BCC4411CD1F0}" type="pres">
      <dgm:prSet presAssocID="{FDAD3B5A-53B3-274B-A473-D7C55F1AC418}" presName="hierChild5" presStyleCnt="0"/>
      <dgm:spPr/>
    </dgm:pt>
    <dgm:pt modelId="{FABF07CC-1312-7842-894A-E644F161D4E2}" type="pres">
      <dgm:prSet presAssocID="{2DC12746-85F9-6140-B972-02CE9FB12B22}" presName="Name37" presStyleLbl="parChTrans1D2" presStyleIdx="3" presStyleCnt="6"/>
      <dgm:spPr/>
      <dgm:t>
        <a:bodyPr/>
        <a:lstStyle/>
        <a:p>
          <a:endParaRPr lang="ru-RU"/>
        </a:p>
      </dgm:t>
    </dgm:pt>
    <dgm:pt modelId="{4A0600DB-8A6F-594C-A215-757F8D18F52A}" type="pres">
      <dgm:prSet presAssocID="{8FC87618-F70C-7342-BE14-B1F8BFD7717C}" presName="hierRoot2" presStyleCnt="0">
        <dgm:presLayoutVars>
          <dgm:hierBranch val="init"/>
        </dgm:presLayoutVars>
      </dgm:prSet>
      <dgm:spPr/>
    </dgm:pt>
    <dgm:pt modelId="{067F23A9-9139-3545-98BB-FFCC960D9BEC}" type="pres">
      <dgm:prSet presAssocID="{8FC87618-F70C-7342-BE14-B1F8BFD7717C}" presName="rootComposite" presStyleCnt="0"/>
      <dgm:spPr/>
    </dgm:pt>
    <dgm:pt modelId="{81F23E43-2642-7D48-8764-9513ED075AED}" type="pres">
      <dgm:prSet presAssocID="{8FC87618-F70C-7342-BE14-B1F8BFD7717C}" presName="rootText" presStyleLbl="node2" presStyleIdx="3" presStyleCnt="5" custScaleX="16287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5E611F7-F752-DB4D-8017-540B71F47EB4}" type="pres">
      <dgm:prSet presAssocID="{8FC87618-F70C-7342-BE14-B1F8BFD7717C}" presName="rootConnector" presStyleLbl="node2" presStyleIdx="3" presStyleCnt="5"/>
      <dgm:spPr/>
      <dgm:t>
        <a:bodyPr/>
        <a:lstStyle/>
        <a:p>
          <a:endParaRPr lang="ru-RU"/>
        </a:p>
      </dgm:t>
    </dgm:pt>
    <dgm:pt modelId="{79F6C4D8-A241-B94C-B508-43C2CAC8B8CC}" type="pres">
      <dgm:prSet presAssocID="{8FC87618-F70C-7342-BE14-B1F8BFD7717C}" presName="hierChild4" presStyleCnt="0"/>
      <dgm:spPr/>
    </dgm:pt>
    <dgm:pt modelId="{41BA01DE-A335-2B4F-A9E3-21BB64F3EC76}" type="pres">
      <dgm:prSet presAssocID="{8FC87618-F70C-7342-BE14-B1F8BFD7717C}" presName="hierChild5" presStyleCnt="0"/>
      <dgm:spPr/>
    </dgm:pt>
    <dgm:pt modelId="{6E5FCAAE-9B3C-1644-ADB2-30967216C394}" type="pres">
      <dgm:prSet presAssocID="{28AF60BC-277E-2F4C-8FAE-F8B2B8B8EBDD}" presName="Name37" presStyleLbl="parChTrans1D2" presStyleIdx="4" presStyleCnt="6"/>
      <dgm:spPr/>
      <dgm:t>
        <a:bodyPr/>
        <a:lstStyle/>
        <a:p>
          <a:endParaRPr lang="ru-RU"/>
        </a:p>
      </dgm:t>
    </dgm:pt>
    <dgm:pt modelId="{CFDF606B-168F-EE4F-A51C-5FCC8323C3B5}" type="pres">
      <dgm:prSet presAssocID="{ED62DD78-DD92-AC41-A3AE-6BB814B2D997}" presName="hierRoot2" presStyleCnt="0">
        <dgm:presLayoutVars>
          <dgm:hierBranch val="init"/>
        </dgm:presLayoutVars>
      </dgm:prSet>
      <dgm:spPr/>
    </dgm:pt>
    <dgm:pt modelId="{AF1A271A-59F5-CA4C-BF5A-541B36F81D55}" type="pres">
      <dgm:prSet presAssocID="{ED62DD78-DD92-AC41-A3AE-6BB814B2D997}" presName="rootComposite" presStyleCnt="0"/>
      <dgm:spPr/>
    </dgm:pt>
    <dgm:pt modelId="{4889FE2C-2154-364D-88BD-1BCC84B10B22}" type="pres">
      <dgm:prSet presAssocID="{ED62DD78-DD92-AC41-A3AE-6BB814B2D997}" presName="rootText" presStyleLbl="node2" presStyleIdx="4" presStyleCnt="5" custScaleX="1770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A4587F-6510-9C45-849E-7C03F1BD18D2}" type="pres">
      <dgm:prSet presAssocID="{ED62DD78-DD92-AC41-A3AE-6BB814B2D997}" presName="rootConnector" presStyleLbl="node2" presStyleIdx="4" presStyleCnt="5"/>
      <dgm:spPr/>
      <dgm:t>
        <a:bodyPr/>
        <a:lstStyle/>
        <a:p>
          <a:endParaRPr lang="ru-RU"/>
        </a:p>
      </dgm:t>
    </dgm:pt>
    <dgm:pt modelId="{C4437EA7-6D25-CE41-95AF-FC7B67C3AC60}" type="pres">
      <dgm:prSet presAssocID="{ED62DD78-DD92-AC41-A3AE-6BB814B2D997}" presName="hierChild4" presStyleCnt="0"/>
      <dgm:spPr/>
    </dgm:pt>
    <dgm:pt modelId="{9FD8C623-7423-A94C-8B3A-78010F0E87D9}" type="pres">
      <dgm:prSet presAssocID="{ED62DD78-DD92-AC41-A3AE-6BB814B2D997}" presName="hierChild5" presStyleCnt="0"/>
      <dgm:spPr/>
    </dgm:pt>
    <dgm:pt modelId="{2B04CB6B-2938-C84C-928D-DEA203A05ED7}" type="pres">
      <dgm:prSet presAssocID="{65704CD0-C3E4-F94A-8908-6CEFD7843E63}" presName="hierChild3" presStyleCnt="0"/>
      <dgm:spPr/>
    </dgm:pt>
    <dgm:pt modelId="{CE4743B7-15AB-A645-86DA-D9EF8FF59BCB}" type="pres">
      <dgm:prSet presAssocID="{671CBC50-4A7C-2E44-A941-5EF1A2E8D7CE}" presName="Name111" presStyleLbl="parChTrans1D2" presStyleIdx="5" presStyleCnt="6"/>
      <dgm:spPr/>
      <dgm:t>
        <a:bodyPr/>
        <a:lstStyle/>
        <a:p>
          <a:endParaRPr lang="ru-RU"/>
        </a:p>
      </dgm:t>
    </dgm:pt>
    <dgm:pt modelId="{8C5849B6-1910-D542-A5A3-5447675B599E}" type="pres">
      <dgm:prSet presAssocID="{B53FA6C6-33E9-4743-B5E9-C5B38156C203}" presName="hierRoot3" presStyleCnt="0">
        <dgm:presLayoutVars>
          <dgm:hierBranch val="init"/>
        </dgm:presLayoutVars>
      </dgm:prSet>
      <dgm:spPr/>
    </dgm:pt>
    <dgm:pt modelId="{1ED98397-1097-9A44-AFC4-E8E70377362B}" type="pres">
      <dgm:prSet presAssocID="{B53FA6C6-33E9-4743-B5E9-C5B38156C203}" presName="rootComposite3" presStyleCnt="0"/>
      <dgm:spPr/>
    </dgm:pt>
    <dgm:pt modelId="{BDD4CAE1-669B-6149-B9B3-845A6FCB1FB5}" type="pres">
      <dgm:prSet presAssocID="{B53FA6C6-33E9-4743-B5E9-C5B38156C203}" presName="rootText3" presStyleLbl="asst1" presStyleIdx="0" presStyleCnt="1" custScaleX="285065" custScaleY="8210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F40DB24-ACE7-F84F-A3E7-CF2C90DDD576}" type="pres">
      <dgm:prSet presAssocID="{B53FA6C6-33E9-4743-B5E9-C5B38156C203}" presName="rootConnector3" presStyleLbl="asst1" presStyleIdx="0" presStyleCnt="1"/>
      <dgm:spPr/>
      <dgm:t>
        <a:bodyPr/>
        <a:lstStyle/>
        <a:p>
          <a:endParaRPr lang="ru-RU"/>
        </a:p>
      </dgm:t>
    </dgm:pt>
    <dgm:pt modelId="{65CAD570-5A7B-9740-B0F3-1F3F52A1EA72}" type="pres">
      <dgm:prSet presAssocID="{B53FA6C6-33E9-4743-B5E9-C5B38156C203}" presName="hierChild6" presStyleCnt="0"/>
      <dgm:spPr/>
    </dgm:pt>
    <dgm:pt modelId="{5703F16E-E379-DD46-B3EE-545547E9B956}" type="pres">
      <dgm:prSet presAssocID="{B53FA6C6-33E9-4743-B5E9-C5B38156C203}" presName="hierChild7" presStyleCnt="0"/>
      <dgm:spPr/>
    </dgm:pt>
  </dgm:ptLst>
  <dgm:cxnLst>
    <dgm:cxn modelId="{3D859C0C-6CF3-214A-8458-A77F0B4F6CA3}" type="presOf" srcId="{13A3EA3B-930B-4047-BB63-9E3110EF3E19}" destId="{FD3E084D-700E-3B4D-9418-F532DC452328}" srcOrd="1" destOrd="0" presId="urn:microsoft.com/office/officeart/2005/8/layout/orgChart1"/>
    <dgm:cxn modelId="{B7E21694-4102-044D-B1FC-B6B524A4C039}" type="presOf" srcId="{2DC12746-85F9-6140-B972-02CE9FB12B22}" destId="{FABF07CC-1312-7842-894A-E644F161D4E2}" srcOrd="0" destOrd="0" presId="urn:microsoft.com/office/officeart/2005/8/layout/orgChart1"/>
    <dgm:cxn modelId="{E2EA2D57-C20B-BF4E-91D3-8DBE69AC772C}" type="presOf" srcId="{B53FA6C6-33E9-4743-B5E9-C5B38156C203}" destId="{0F40DB24-ACE7-F84F-A3E7-CF2C90DDD576}" srcOrd="1" destOrd="0" presId="urn:microsoft.com/office/officeart/2005/8/layout/orgChart1"/>
    <dgm:cxn modelId="{F2C79A9D-5DF6-9A49-84E6-F5F58CAB1B95}" type="presOf" srcId="{FDAD3B5A-53B3-274B-A473-D7C55F1AC418}" destId="{FFC9492E-DC6A-6A4F-B291-82B0C3817F06}" srcOrd="0" destOrd="0" presId="urn:microsoft.com/office/officeart/2005/8/layout/orgChart1"/>
    <dgm:cxn modelId="{AC8EEE6B-E97D-B446-841C-D79888DFC7FF}" type="presOf" srcId="{D836EAB8-17D2-A249-8C6A-57FEAC3BB6A2}" destId="{8B310CCA-F41E-9742-B966-E3FF8D448C3E}" srcOrd="0" destOrd="0" presId="urn:microsoft.com/office/officeart/2005/8/layout/orgChart1"/>
    <dgm:cxn modelId="{8F8AFAEC-2A18-B74A-9E84-43FC003882A1}" type="presOf" srcId="{ED62DD78-DD92-AC41-A3AE-6BB814B2D997}" destId="{4889FE2C-2154-364D-88BD-1BCC84B10B22}" srcOrd="0" destOrd="0" presId="urn:microsoft.com/office/officeart/2005/8/layout/orgChart1"/>
    <dgm:cxn modelId="{5A291005-9A3E-154E-B62C-985BF1CFA727}" type="presOf" srcId="{11E46397-85C6-4B41-89E0-7B2988BF2396}" destId="{A8EFBA65-65BD-1447-A599-622423CED0C7}" srcOrd="1" destOrd="0" presId="urn:microsoft.com/office/officeart/2005/8/layout/orgChart1"/>
    <dgm:cxn modelId="{8790F682-C763-B74A-A1AD-216FAF692751}" type="presOf" srcId="{11E46397-85C6-4B41-89E0-7B2988BF2396}" destId="{9EB7C9DD-C9AE-F74C-9B8C-6045C75F0691}" srcOrd="0" destOrd="0" presId="urn:microsoft.com/office/officeart/2005/8/layout/orgChart1"/>
    <dgm:cxn modelId="{11A139B4-8530-D440-8EAF-8EB9F97612FC}" type="presOf" srcId="{FDAD3B5A-53B3-274B-A473-D7C55F1AC418}" destId="{AF514A75-38A0-8F44-BC1D-8333A4335AC9}" srcOrd="1" destOrd="0" presId="urn:microsoft.com/office/officeart/2005/8/layout/orgChart1"/>
    <dgm:cxn modelId="{A1BEA13D-1196-0343-90AD-C06B2FA389FE}" type="presOf" srcId="{13A3EA3B-930B-4047-BB63-9E3110EF3E19}" destId="{1610AB92-4C1D-3F40-B9DC-7A9FE02D81BB}" srcOrd="0" destOrd="0" presId="urn:microsoft.com/office/officeart/2005/8/layout/orgChart1"/>
    <dgm:cxn modelId="{5A500385-93F1-C348-BF1C-A715A51BCEDB}" type="presOf" srcId="{8FC87618-F70C-7342-BE14-B1F8BFD7717C}" destId="{95E611F7-F752-DB4D-8017-540B71F47EB4}" srcOrd="1" destOrd="0" presId="urn:microsoft.com/office/officeart/2005/8/layout/orgChart1"/>
    <dgm:cxn modelId="{745F76E3-9A8F-6844-9C35-778855BB9C04}" srcId="{65704CD0-C3E4-F94A-8908-6CEFD7843E63}" destId="{ED62DD78-DD92-AC41-A3AE-6BB814B2D997}" srcOrd="5" destOrd="0" parTransId="{28AF60BC-277E-2F4C-8FAE-F8B2B8B8EBDD}" sibTransId="{65D9B583-2E4C-B345-857D-13C4172AF7F1}"/>
    <dgm:cxn modelId="{C738B6C7-E5BB-4E44-87A5-1F49C6FF0A68}" srcId="{65704CD0-C3E4-F94A-8908-6CEFD7843E63}" destId="{FDAD3B5A-53B3-274B-A473-D7C55F1AC418}" srcOrd="3" destOrd="0" parTransId="{A0CD46CD-FB7A-4840-B3F6-E2581B9E48E7}" sibTransId="{6D3435D6-94EE-E147-8AAA-9F20D9EE81BD}"/>
    <dgm:cxn modelId="{D8E5B8DA-20A3-6045-AAB6-6A3D1A782A44}" type="presOf" srcId="{B53FA6C6-33E9-4743-B5E9-C5B38156C203}" destId="{BDD4CAE1-669B-6149-B9B3-845A6FCB1FB5}" srcOrd="0" destOrd="0" presId="urn:microsoft.com/office/officeart/2005/8/layout/orgChart1"/>
    <dgm:cxn modelId="{AA7BA927-21BC-C643-AC9A-6E52398B4218}" type="presOf" srcId="{ED62DD78-DD92-AC41-A3AE-6BB814B2D997}" destId="{27A4587F-6510-9C45-849E-7C03F1BD18D2}" srcOrd="1" destOrd="0" presId="urn:microsoft.com/office/officeart/2005/8/layout/orgChart1"/>
    <dgm:cxn modelId="{E6D9A402-5ADB-9F45-A970-DFB1B8DD39B5}" type="presOf" srcId="{65704CD0-C3E4-F94A-8908-6CEFD7843E63}" destId="{1306DA3C-3420-FB49-BAAC-7AD72893BAF0}" srcOrd="1" destOrd="0" presId="urn:microsoft.com/office/officeart/2005/8/layout/orgChart1"/>
    <dgm:cxn modelId="{CDBEBF5B-203F-AE43-9F51-B3706F0D67AE}" srcId="{65704CD0-C3E4-F94A-8908-6CEFD7843E63}" destId="{B53FA6C6-33E9-4743-B5E9-C5B38156C203}" srcOrd="0" destOrd="0" parTransId="{671CBC50-4A7C-2E44-A941-5EF1A2E8D7CE}" sibTransId="{B210E7E8-EB8F-B448-9394-408FAE3E98FB}"/>
    <dgm:cxn modelId="{652D4572-E47E-804D-AEC4-77A8E18D4BB2}" type="presOf" srcId="{28AF60BC-277E-2F4C-8FAE-F8B2B8B8EBDD}" destId="{6E5FCAAE-9B3C-1644-ADB2-30967216C394}" srcOrd="0" destOrd="0" presId="urn:microsoft.com/office/officeart/2005/8/layout/orgChart1"/>
    <dgm:cxn modelId="{6AE40294-7FF3-DB44-B33D-2B843830BCC5}" srcId="{65704CD0-C3E4-F94A-8908-6CEFD7843E63}" destId="{11E46397-85C6-4B41-89E0-7B2988BF2396}" srcOrd="2" destOrd="0" parTransId="{F33678ED-8DF4-8D4C-BCBC-AA7946E9523F}" sibTransId="{70598FCA-8C34-A84C-BB75-FD9B908166CE}"/>
    <dgm:cxn modelId="{B8818A71-8A95-9949-BAE9-97BD41504C83}" type="presOf" srcId="{A0CD46CD-FB7A-4840-B3F6-E2581B9E48E7}" destId="{0C6245D7-10E5-8247-A87D-636CF90130A2}" srcOrd="0" destOrd="0" presId="urn:microsoft.com/office/officeart/2005/8/layout/orgChart1"/>
    <dgm:cxn modelId="{BFAE8741-8370-044C-B109-77AA8C177AF3}" type="presOf" srcId="{D11A9CB2-AA18-524B-88F8-E971C5EB1222}" destId="{D0178200-42CF-0A4C-91CD-551B00EB583F}" srcOrd="0" destOrd="0" presId="urn:microsoft.com/office/officeart/2005/8/layout/orgChart1"/>
    <dgm:cxn modelId="{4804FB45-7D89-FA42-BE2F-B98A57D4F629}" srcId="{65704CD0-C3E4-F94A-8908-6CEFD7843E63}" destId="{13A3EA3B-930B-4047-BB63-9E3110EF3E19}" srcOrd="1" destOrd="0" parTransId="{D836EAB8-17D2-A249-8C6A-57FEAC3BB6A2}" sibTransId="{AD0ED45D-0C2C-1A4C-A4BE-7FDBA9759861}"/>
    <dgm:cxn modelId="{74A029F0-A679-0841-B527-CA687C4EF68B}" type="presOf" srcId="{671CBC50-4A7C-2E44-A941-5EF1A2E8D7CE}" destId="{CE4743B7-15AB-A645-86DA-D9EF8FF59BCB}" srcOrd="0" destOrd="0" presId="urn:microsoft.com/office/officeart/2005/8/layout/orgChart1"/>
    <dgm:cxn modelId="{26C3CAE5-DA22-3F40-A0E5-B1F40D842C8C}" srcId="{D11A9CB2-AA18-524B-88F8-E971C5EB1222}" destId="{65704CD0-C3E4-F94A-8908-6CEFD7843E63}" srcOrd="0" destOrd="0" parTransId="{23BFAA17-DC10-2E44-AF11-7AAB6E39203F}" sibTransId="{7AA3D125-DBDA-4E46-8D55-FD80D111D49F}"/>
    <dgm:cxn modelId="{505CA244-E272-B046-9D3F-F6347BF95774}" type="presOf" srcId="{8FC87618-F70C-7342-BE14-B1F8BFD7717C}" destId="{81F23E43-2642-7D48-8764-9513ED075AED}" srcOrd="0" destOrd="0" presId="urn:microsoft.com/office/officeart/2005/8/layout/orgChart1"/>
    <dgm:cxn modelId="{746AF7B5-EC76-734C-88C1-8D0695F37FD6}" srcId="{65704CD0-C3E4-F94A-8908-6CEFD7843E63}" destId="{8FC87618-F70C-7342-BE14-B1F8BFD7717C}" srcOrd="4" destOrd="0" parTransId="{2DC12746-85F9-6140-B972-02CE9FB12B22}" sibTransId="{B0020123-3919-F147-9C73-A5B4B13A102E}"/>
    <dgm:cxn modelId="{A66CC920-BE6D-4E45-9602-F7CDC3B766FF}" type="presOf" srcId="{F33678ED-8DF4-8D4C-BCBC-AA7946E9523F}" destId="{08A44C1F-6CC3-BB43-A19B-2E5773C29BF5}" srcOrd="0" destOrd="0" presId="urn:microsoft.com/office/officeart/2005/8/layout/orgChart1"/>
    <dgm:cxn modelId="{711D002C-E33B-E447-AB00-C7F5752391F8}" type="presOf" srcId="{65704CD0-C3E4-F94A-8908-6CEFD7843E63}" destId="{D3B8255D-ED95-D743-AF73-E2747888BCA8}" srcOrd="0" destOrd="0" presId="urn:microsoft.com/office/officeart/2005/8/layout/orgChart1"/>
    <dgm:cxn modelId="{6FD7815C-933B-C34F-A2D9-1C2CFD947732}" type="presParOf" srcId="{D0178200-42CF-0A4C-91CD-551B00EB583F}" destId="{0F4221FA-474D-0042-82D3-DA933623603D}" srcOrd="0" destOrd="0" presId="urn:microsoft.com/office/officeart/2005/8/layout/orgChart1"/>
    <dgm:cxn modelId="{5ED18A3B-DA6B-8649-8CD1-E258F318D016}" type="presParOf" srcId="{0F4221FA-474D-0042-82D3-DA933623603D}" destId="{3FFEFF3C-A63D-4C44-A00B-1D06627D6D44}" srcOrd="0" destOrd="0" presId="urn:microsoft.com/office/officeart/2005/8/layout/orgChart1"/>
    <dgm:cxn modelId="{083CED2D-5C0F-1A4D-BCBC-70344B984D8C}" type="presParOf" srcId="{3FFEFF3C-A63D-4C44-A00B-1D06627D6D44}" destId="{D3B8255D-ED95-D743-AF73-E2747888BCA8}" srcOrd="0" destOrd="0" presId="urn:microsoft.com/office/officeart/2005/8/layout/orgChart1"/>
    <dgm:cxn modelId="{2E6A3C7A-4CD3-EF4F-BED2-6F571A4BB954}" type="presParOf" srcId="{3FFEFF3C-A63D-4C44-A00B-1D06627D6D44}" destId="{1306DA3C-3420-FB49-BAAC-7AD72893BAF0}" srcOrd="1" destOrd="0" presId="urn:microsoft.com/office/officeart/2005/8/layout/orgChart1"/>
    <dgm:cxn modelId="{CC96141A-A975-0B42-B1D0-4D0ECA6DD50C}" type="presParOf" srcId="{0F4221FA-474D-0042-82D3-DA933623603D}" destId="{0BF4C95B-3C1A-104E-9C29-468994D0C92E}" srcOrd="1" destOrd="0" presId="urn:microsoft.com/office/officeart/2005/8/layout/orgChart1"/>
    <dgm:cxn modelId="{91F7B1D8-D186-6349-A683-568F15DD140A}" type="presParOf" srcId="{0BF4C95B-3C1A-104E-9C29-468994D0C92E}" destId="{8B310CCA-F41E-9742-B966-E3FF8D448C3E}" srcOrd="0" destOrd="0" presId="urn:microsoft.com/office/officeart/2005/8/layout/orgChart1"/>
    <dgm:cxn modelId="{2A4CA0C6-972D-C241-A75B-8B52D5F8D125}" type="presParOf" srcId="{0BF4C95B-3C1A-104E-9C29-468994D0C92E}" destId="{4D42F8CA-A2B0-1544-8B87-B96302EFD728}" srcOrd="1" destOrd="0" presId="urn:microsoft.com/office/officeart/2005/8/layout/orgChart1"/>
    <dgm:cxn modelId="{35741D4D-155B-314D-B34F-A18DE4D44146}" type="presParOf" srcId="{4D42F8CA-A2B0-1544-8B87-B96302EFD728}" destId="{D037FF09-03FA-8E43-8004-0291DFB5354D}" srcOrd="0" destOrd="0" presId="urn:microsoft.com/office/officeart/2005/8/layout/orgChart1"/>
    <dgm:cxn modelId="{BE5DEF52-A977-EF48-A9C8-7E9DACB77697}" type="presParOf" srcId="{D037FF09-03FA-8E43-8004-0291DFB5354D}" destId="{1610AB92-4C1D-3F40-B9DC-7A9FE02D81BB}" srcOrd="0" destOrd="0" presId="urn:microsoft.com/office/officeart/2005/8/layout/orgChart1"/>
    <dgm:cxn modelId="{2B30925F-3D0E-8047-A51A-8E686423DDBB}" type="presParOf" srcId="{D037FF09-03FA-8E43-8004-0291DFB5354D}" destId="{FD3E084D-700E-3B4D-9418-F532DC452328}" srcOrd="1" destOrd="0" presId="urn:microsoft.com/office/officeart/2005/8/layout/orgChart1"/>
    <dgm:cxn modelId="{B3808A92-01BD-F34B-9C2E-DC9DE556BBAF}" type="presParOf" srcId="{4D42F8CA-A2B0-1544-8B87-B96302EFD728}" destId="{835672BD-F07F-B346-9CAA-104FC1BE341E}" srcOrd="1" destOrd="0" presId="urn:microsoft.com/office/officeart/2005/8/layout/orgChart1"/>
    <dgm:cxn modelId="{0ECB1BD6-43EB-3949-B1FF-3C0C7B399FF1}" type="presParOf" srcId="{4D42F8CA-A2B0-1544-8B87-B96302EFD728}" destId="{876984E2-C834-0141-8E60-B3C211221D87}" srcOrd="2" destOrd="0" presId="urn:microsoft.com/office/officeart/2005/8/layout/orgChart1"/>
    <dgm:cxn modelId="{AAF9CF1C-E5CD-6246-AC74-43E42F435CB5}" type="presParOf" srcId="{0BF4C95B-3C1A-104E-9C29-468994D0C92E}" destId="{08A44C1F-6CC3-BB43-A19B-2E5773C29BF5}" srcOrd="2" destOrd="0" presId="urn:microsoft.com/office/officeart/2005/8/layout/orgChart1"/>
    <dgm:cxn modelId="{CC379A4F-4275-CC4E-B1F9-064BE3DD0F18}" type="presParOf" srcId="{0BF4C95B-3C1A-104E-9C29-468994D0C92E}" destId="{D2A8F8E2-7A96-1A43-91D8-9312417A2A29}" srcOrd="3" destOrd="0" presId="urn:microsoft.com/office/officeart/2005/8/layout/orgChart1"/>
    <dgm:cxn modelId="{58467344-4347-3C47-8D54-14B7A5CD8752}" type="presParOf" srcId="{D2A8F8E2-7A96-1A43-91D8-9312417A2A29}" destId="{39FB5613-D9A2-5549-9B5E-05B2F44AB961}" srcOrd="0" destOrd="0" presId="urn:microsoft.com/office/officeart/2005/8/layout/orgChart1"/>
    <dgm:cxn modelId="{684AFD88-1E59-224F-97A2-39BC8FD1FF07}" type="presParOf" srcId="{39FB5613-D9A2-5549-9B5E-05B2F44AB961}" destId="{9EB7C9DD-C9AE-F74C-9B8C-6045C75F0691}" srcOrd="0" destOrd="0" presId="urn:microsoft.com/office/officeart/2005/8/layout/orgChart1"/>
    <dgm:cxn modelId="{E223A93D-4C99-8149-B1F3-1528B89235DA}" type="presParOf" srcId="{39FB5613-D9A2-5549-9B5E-05B2F44AB961}" destId="{A8EFBA65-65BD-1447-A599-622423CED0C7}" srcOrd="1" destOrd="0" presId="urn:microsoft.com/office/officeart/2005/8/layout/orgChart1"/>
    <dgm:cxn modelId="{327286C4-3B02-F04B-8F92-8F6E9E2B8CEC}" type="presParOf" srcId="{D2A8F8E2-7A96-1A43-91D8-9312417A2A29}" destId="{8D142195-0A1D-9A40-876B-6796A2189FA2}" srcOrd="1" destOrd="0" presId="urn:microsoft.com/office/officeart/2005/8/layout/orgChart1"/>
    <dgm:cxn modelId="{79232FD6-6336-CB43-9A57-BB8F9192F864}" type="presParOf" srcId="{D2A8F8E2-7A96-1A43-91D8-9312417A2A29}" destId="{1F9CEF16-AA19-3A45-A84F-5163D0A91C3C}" srcOrd="2" destOrd="0" presId="urn:microsoft.com/office/officeart/2005/8/layout/orgChart1"/>
    <dgm:cxn modelId="{5EB3BB0D-8CF9-D648-A5CA-4BD75241B863}" type="presParOf" srcId="{0BF4C95B-3C1A-104E-9C29-468994D0C92E}" destId="{0C6245D7-10E5-8247-A87D-636CF90130A2}" srcOrd="4" destOrd="0" presId="urn:microsoft.com/office/officeart/2005/8/layout/orgChart1"/>
    <dgm:cxn modelId="{7A2126E2-7F6D-0A41-A3C0-593FD891D336}" type="presParOf" srcId="{0BF4C95B-3C1A-104E-9C29-468994D0C92E}" destId="{C08167FF-6778-534F-A077-8901323AA42C}" srcOrd="5" destOrd="0" presId="urn:microsoft.com/office/officeart/2005/8/layout/orgChart1"/>
    <dgm:cxn modelId="{99520073-3472-EE4C-80C4-A206565E1C1D}" type="presParOf" srcId="{C08167FF-6778-534F-A077-8901323AA42C}" destId="{58EBF83F-F399-414E-9019-2C4EABE68C26}" srcOrd="0" destOrd="0" presId="urn:microsoft.com/office/officeart/2005/8/layout/orgChart1"/>
    <dgm:cxn modelId="{C8D0A981-2957-BA47-9339-E2B6A287DF0E}" type="presParOf" srcId="{58EBF83F-F399-414E-9019-2C4EABE68C26}" destId="{FFC9492E-DC6A-6A4F-B291-82B0C3817F06}" srcOrd="0" destOrd="0" presId="urn:microsoft.com/office/officeart/2005/8/layout/orgChart1"/>
    <dgm:cxn modelId="{3E1243FF-23CA-3340-8778-A764385E5C69}" type="presParOf" srcId="{58EBF83F-F399-414E-9019-2C4EABE68C26}" destId="{AF514A75-38A0-8F44-BC1D-8333A4335AC9}" srcOrd="1" destOrd="0" presId="urn:microsoft.com/office/officeart/2005/8/layout/orgChart1"/>
    <dgm:cxn modelId="{0C836632-FC81-EF4B-9F41-C8C2BE0E9DE0}" type="presParOf" srcId="{C08167FF-6778-534F-A077-8901323AA42C}" destId="{0849FBC4-BD23-484A-986B-7977B1676A5B}" srcOrd="1" destOrd="0" presId="urn:microsoft.com/office/officeart/2005/8/layout/orgChart1"/>
    <dgm:cxn modelId="{CCBE0CB8-C8FC-264F-AE2A-324D91EC2BF0}" type="presParOf" srcId="{C08167FF-6778-534F-A077-8901323AA42C}" destId="{88DF066E-B82A-0748-804E-BCC4411CD1F0}" srcOrd="2" destOrd="0" presId="urn:microsoft.com/office/officeart/2005/8/layout/orgChart1"/>
    <dgm:cxn modelId="{62EF9850-0BCE-AD45-BFC4-E56ECC9A80FB}" type="presParOf" srcId="{0BF4C95B-3C1A-104E-9C29-468994D0C92E}" destId="{FABF07CC-1312-7842-894A-E644F161D4E2}" srcOrd="6" destOrd="0" presId="urn:microsoft.com/office/officeart/2005/8/layout/orgChart1"/>
    <dgm:cxn modelId="{4C50D131-BB9A-0542-998F-7BCE9A338049}" type="presParOf" srcId="{0BF4C95B-3C1A-104E-9C29-468994D0C92E}" destId="{4A0600DB-8A6F-594C-A215-757F8D18F52A}" srcOrd="7" destOrd="0" presId="urn:microsoft.com/office/officeart/2005/8/layout/orgChart1"/>
    <dgm:cxn modelId="{E751F3C8-93BC-734B-8925-8544B4749DD9}" type="presParOf" srcId="{4A0600DB-8A6F-594C-A215-757F8D18F52A}" destId="{067F23A9-9139-3545-98BB-FFCC960D9BEC}" srcOrd="0" destOrd="0" presId="urn:microsoft.com/office/officeart/2005/8/layout/orgChart1"/>
    <dgm:cxn modelId="{5ADB8193-9565-9B42-AE59-9AA699F3BD2A}" type="presParOf" srcId="{067F23A9-9139-3545-98BB-FFCC960D9BEC}" destId="{81F23E43-2642-7D48-8764-9513ED075AED}" srcOrd="0" destOrd="0" presId="urn:microsoft.com/office/officeart/2005/8/layout/orgChart1"/>
    <dgm:cxn modelId="{C69EC3D8-7608-7049-A3B9-90BF9F6A3537}" type="presParOf" srcId="{067F23A9-9139-3545-98BB-FFCC960D9BEC}" destId="{95E611F7-F752-DB4D-8017-540B71F47EB4}" srcOrd="1" destOrd="0" presId="urn:microsoft.com/office/officeart/2005/8/layout/orgChart1"/>
    <dgm:cxn modelId="{BA8F123D-7257-B444-8240-BA3A860C39D4}" type="presParOf" srcId="{4A0600DB-8A6F-594C-A215-757F8D18F52A}" destId="{79F6C4D8-A241-B94C-B508-43C2CAC8B8CC}" srcOrd="1" destOrd="0" presId="urn:microsoft.com/office/officeart/2005/8/layout/orgChart1"/>
    <dgm:cxn modelId="{249A9835-CCAD-DB49-88FD-F7E5ACA16846}" type="presParOf" srcId="{4A0600DB-8A6F-594C-A215-757F8D18F52A}" destId="{41BA01DE-A335-2B4F-A9E3-21BB64F3EC76}" srcOrd="2" destOrd="0" presId="urn:microsoft.com/office/officeart/2005/8/layout/orgChart1"/>
    <dgm:cxn modelId="{036E23AE-8271-BB41-9D52-720A0F0DCA84}" type="presParOf" srcId="{0BF4C95B-3C1A-104E-9C29-468994D0C92E}" destId="{6E5FCAAE-9B3C-1644-ADB2-30967216C394}" srcOrd="8" destOrd="0" presId="urn:microsoft.com/office/officeart/2005/8/layout/orgChart1"/>
    <dgm:cxn modelId="{32ABC5DD-7A57-F844-A6EE-F6C1C5E36008}" type="presParOf" srcId="{0BF4C95B-3C1A-104E-9C29-468994D0C92E}" destId="{CFDF606B-168F-EE4F-A51C-5FCC8323C3B5}" srcOrd="9" destOrd="0" presId="urn:microsoft.com/office/officeart/2005/8/layout/orgChart1"/>
    <dgm:cxn modelId="{07A14729-904D-3241-8EB6-ECC481B562C4}" type="presParOf" srcId="{CFDF606B-168F-EE4F-A51C-5FCC8323C3B5}" destId="{AF1A271A-59F5-CA4C-BF5A-541B36F81D55}" srcOrd="0" destOrd="0" presId="urn:microsoft.com/office/officeart/2005/8/layout/orgChart1"/>
    <dgm:cxn modelId="{CD14CB7B-1073-6346-95C7-8858231C1224}" type="presParOf" srcId="{AF1A271A-59F5-CA4C-BF5A-541B36F81D55}" destId="{4889FE2C-2154-364D-88BD-1BCC84B10B22}" srcOrd="0" destOrd="0" presId="urn:microsoft.com/office/officeart/2005/8/layout/orgChart1"/>
    <dgm:cxn modelId="{F5DA2AC0-BCD3-F341-AAC3-7F35F7EF3465}" type="presParOf" srcId="{AF1A271A-59F5-CA4C-BF5A-541B36F81D55}" destId="{27A4587F-6510-9C45-849E-7C03F1BD18D2}" srcOrd="1" destOrd="0" presId="urn:microsoft.com/office/officeart/2005/8/layout/orgChart1"/>
    <dgm:cxn modelId="{0944BFAD-AC77-C04A-9DA4-D6DEFE54F920}" type="presParOf" srcId="{CFDF606B-168F-EE4F-A51C-5FCC8323C3B5}" destId="{C4437EA7-6D25-CE41-95AF-FC7B67C3AC60}" srcOrd="1" destOrd="0" presId="urn:microsoft.com/office/officeart/2005/8/layout/orgChart1"/>
    <dgm:cxn modelId="{F258B7E8-3606-A44F-9A4D-A1A2C73AFC99}" type="presParOf" srcId="{CFDF606B-168F-EE4F-A51C-5FCC8323C3B5}" destId="{9FD8C623-7423-A94C-8B3A-78010F0E87D9}" srcOrd="2" destOrd="0" presId="urn:microsoft.com/office/officeart/2005/8/layout/orgChart1"/>
    <dgm:cxn modelId="{4CEF21AF-CE01-A245-AC53-AF50F07B2D71}" type="presParOf" srcId="{0F4221FA-474D-0042-82D3-DA933623603D}" destId="{2B04CB6B-2938-C84C-928D-DEA203A05ED7}" srcOrd="2" destOrd="0" presId="urn:microsoft.com/office/officeart/2005/8/layout/orgChart1"/>
    <dgm:cxn modelId="{2A6DEC23-D2AA-D344-86CE-19D3FE7E38DB}" type="presParOf" srcId="{2B04CB6B-2938-C84C-928D-DEA203A05ED7}" destId="{CE4743B7-15AB-A645-86DA-D9EF8FF59BCB}" srcOrd="0" destOrd="0" presId="urn:microsoft.com/office/officeart/2005/8/layout/orgChart1"/>
    <dgm:cxn modelId="{D696D13C-46B8-9740-9F1D-3C58AD393357}" type="presParOf" srcId="{2B04CB6B-2938-C84C-928D-DEA203A05ED7}" destId="{8C5849B6-1910-D542-A5A3-5447675B599E}" srcOrd="1" destOrd="0" presId="urn:microsoft.com/office/officeart/2005/8/layout/orgChart1"/>
    <dgm:cxn modelId="{99B5EE10-C577-B84E-B921-026912FD8D45}" type="presParOf" srcId="{8C5849B6-1910-D542-A5A3-5447675B599E}" destId="{1ED98397-1097-9A44-AFC4-E8E70377362B}" srcOrd="0" destOrd="0" presId="urn:microsoft.com/office/officeart/2005/8/layout/orgChart1"/>
    <dgm:cxn modelId="{548DD06A-9884-2B4A-BA58-238AC18062B0}" type="presParOf" srcId="{1ED98397-1097-9A44-AFC4-E8E70377362B}" destId="{BDD4CAE1-669B-6149-B9B3-845A6FCB1FB5}" srcOrd="0" destOrd="0" presId="urn:microsoft.com/office/officeart/2005/8/layout/orgChart1"/>
    <dgm:cxn modelId="{6BC322F6-4CD3-9144-9E51-34F6AAA78293}" type="presParOf" srcId="{1ED98397-1097-9A44-AFC4-E8E70377362B}" destId="{0F40DB24-ACE7-F84F-A3E7-CF2C90DDD576}" srcOrd="1" destOrd="0" presId="urn:microsoft.com/office/officeart/2005/8/layout/orgChart1"/>
    <dgm:cxn modelId="{B87FF8C1-F3F5-F644-B93D-174E90810D18}" type="presParOf" srcId="{8C5849B6-1910-D542-A5A3-5447675B599E}" destId="{65CAD570-5A7B-9740-B0F3-1F3F52A1EA72}" srcOrd="1" destOrd="0" presId="urn:microsoft.com/office/officeart/2005/8/layout/orgChart1"/>
    <dgm:cxn modelId="{67EEEA3C-9626-EA48-9A88-CEC613026381}" type="presParOf" srcId="{8C5849B6-1910-D542-A5A3-5447675B599E}" destId="{5703F16E-E379-DD46-B3EE-545547E9B9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4743B7-15AB-A645-86DA-D9EF8FF59BCB}">
      <dsp:nvSpPr>
        <dsp:cNvPr id="0" name=""/>
        <dsp:cNvSpPr/>
      </dsp:nvSpPr>
      <dsp:spPr>
        <a:xfrm>
          <a:off x="5398217" y="463631"/>
          <a:ext cx="146398" cy="641366"/>
        </a:xfrm>
        <a:custGeom>
          <a:avLst/>
          <a:gdLst/>
          <a:ahLst/>
          <a:cxnLst/>
          <a:rect l="0" t="0" r="0" b="0"/>
          <a:pathLst>
            <a:path>
              <a:moveTo>
                <a:pt x="146398" y="0"/>
              </a:moveTo>
              <a:lnTo>
                <a:pt x="146398" y="641366"/>
              </a:lnTo>
              <a:lnTo>
                <a:pt x="0" y="641366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FCAAE-9B3C-1644-ADB2-30967216C394}">
      <dsp:nvSpPr>
        <dsp:cNvPr id="0" name=""/>
        <dsp:cNvSpPr/>
      </dsp:nvSpPr>
      <dsp:spPr>
        <a:xfrm>
          <a:off x="5544616" y="463631"/>
          <a:ext cx="4305963" cy="1282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334"/>
              </a:lnTo>
              <a:lnTo>
                <a:pt x="4305963" y="1136334"/>
              </a:lnTo>
              <a:lnTo>
                <a:pt x="4305963" y="12827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BF07CC-1312-7842-894A-E644F161D4E2}">
      <dsp:nvSpPr>
        <dsp:cNvPr id="0" name=""/>
        <dsp:cNvSpPr/>
      </dsp:nvSpPr>
      <dsp:spPr>
        <a:xfrm>
          <a:off x="5544616" y="463631"/>
          <a:ext cx="1643495" cy="12827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36334"/>
              </a:lnTo>
              <a:lnTo>
                <a:pt x="1643495" y="1136334"/>
              </a:lnTo>
              <a:lnTo>
                <a:pt x="1643495" y="12827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6245D7-10E5-8247-A87D-636CF90130A2}">
      <dsp:nvSpPr>
        <dsp:cNvPr id="0" name=""/>
        <dsp:cNvSpPr/>
      </dsp:nvSpPr>
      <dsp:spPr>
        <a:xfrm>
          <a:off x="4831806" y="463631"/>
          <a:ext cx="712809" cy="1282733"/>
        </a:xfrm>
        <a:custGeom>
          <a:avLst/>
          <a:gdLst/>
          <a:ahLst/>
          <a:cxnLst/>
          <a:rect l="0" t="0" r="0" b="0"/>
          <a:pathLst>
            <a:path>
              <a:moveTo>
                <a:pt x="712809" y="0"/>
              </a:moveTo>
              <a:lnTo>
                <a:pt x="712809" y="1136334"/>
              </a:lnTo>
              <a:lnTo>
                <a:pt x="0" y="1136334"/>
              </a:lnTo>
              <a:lnTo>
                <a:pt x="0" y="12827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A44C1F-6CC3-BB43-A19B-2E5773C29BF5}">
      <dsp:nvSpPr>
        <dsp:cNvPr id="0" name=""/>
        <dsp:cNvSpPr/>
      </dsp:nvSpPr>
      <dsp:spPr>
        <a:xfrm>
          <a:off x="2651235" y="463631"/>
          <a:ext cx="2893380" cy="1282733"/>
        </a:xfrm>
        <a:custGeom>
          <a:avLst/>
          <a:gdLst/>
          <a:ahLst/>
          <a:cxnLst/>
          <a:rect l="0" t="0" r="0" b="0"/>
          <a:pathLst>
            <a:path>
              <a:moveTo>
                <a:pt x="2893380" y="0"/>
              </a:moveTo>
              <a:lnTo>
                <a:pt x="2893380" y="1136334"/>
              </a:lnTo>
              <a:lnTo>
                <a:pt x="0" y="1136334"/>
              </a:lnTo>
              <a:lnTo>
                <a:pt x="0" y="12827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10CCA-F41E-9742-B966-E3FF8D448C3E}">
      <dsp:nvSpPr>
        <dsp:cNvPr id="0" name=""/>
        <dsp:cNvSpPr/>
      </dsp:nvSpPr>
      <dsp:spPr>
        <a:xfrm>
          <a:off x="701577" y="463631"/>
          <a:ext cx="4843038" cy="1282733"/>
        </a:xfrm>
        <a:custGeom>
          <a:avLst/>
          <a:gdLst/>
          <a:ahLst/>
          <a:cxnLst/>
          <a:rect l="0" t="0" r="0" b="0"/>
          <a:pathLst>
            <a:path>
              <a:moveTo>
                <a:pt x="4843038" y="0"/>
              </a:moveTo>
              <a:lnTo>
                <a:pt x="4843038" y="1136334"/>
              </a:lnTo>
              <a:lnTo>
                <a:pt x="0" y="1136334"/>
              </a:lnTo>
              <a:lnTo>
                <a:pt x="0" y="1282733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8255D-ED95-D743-AF73-E2747888BCA8}">
      <dsp:nvSpPr>
        <dsp:cNvPr id="0" name=""/>
        <dsp:cNvSpPr/>
      </dsp:nvSpPr>
      <dsp:spPr>
        <a:xfrm>
          <a:off x="1443394" y="4768"/>
          <a:ext cx="8202442" cy="458863"/>
        </a:xfrm>
        <a:prstGeom prst="rect">
          <a:avLst/>
        </a:prstGeom>
        <a:solidFill>
          <a:srgbClr val="CFD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Calibri"/>
              <a:cs typeface="Calibri"/>
            </a:rPr>
            <a:t>СЦЕНАРНЫЙ УЧЕБНИК</a:t>
          </a:r>
          <a:endParaRPr lang="ru-RU" sz="2800" b="1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1443394" y="4768"/>
        <a:ext cx="8202442" cy="458863"/>
      </dsp:txXfrm>
    </dsp:sp>
    <dsp:sp modelId="{1610AB92-4C1D-3F40-B9DC-7A9FE02D81BB}">
      <dsp:nvSpPr>
        <dsp:cNvPr id="0" name=""/>
        <dsp:cNvSpPr/>
      </dsp:nvSpPr>
      <dsp:spPr>
        <a:xfrm>
          <a:off x="4439" y="1746365"/>
          <a:ext cx="1394275" cy="553646"/>
        </a:xfrm>
        <a:prstGeom prst="rect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ЭФУ</a:t>
          </a:r>
          <a:endParaRPr lang="ru-RU" sz="2800" kern="1200" dirty="0"/>
        </a:p>
      </dsp:txBody>
      <dsp:txXfrm>
        <a:off x="4439" y="1746365"/>
        <a:ext cx="1394275" cy="553646"/>
      </dsp:txXfrm>
    </dsp:sp>
    <dsp:sp modelId="{9EB7C9DD-C9AE-F74C-9B8C-6045C75F0691}">
      <dsp:nvSpPr>
        <dsp:cNvPr id="0" name=""/>
        <dsp:cNvSpPr/>
      </dsp:nvSpPr>
      <dsp:spPr>
        <a:xfrm>
          <a:off x="1691513" y="1746365"/>
          <a:ext cx="1919443" cy="553646"/>
        </a:xfrm>
        <a:prstGeom prst="rect">
          <a:avLst/>
        </a:prstGeom>
        <a:solidFill>
          <a:srgbClr val="FA800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КОНТРОЛЬ</a:t>
          </a:r>
          <a:endParaRPr lang="ru-RU" sz="2400" kern="1200" dirty="0"/>
        </a:p>
      </dsp:txBody>
      <dsp:txXfrm>
        <a:off x="1691513" y="1746365"/>
        <a:ext cx="1919443" cy="553646"/>
      </dsp:txXfrm>
    </dsp:sp>
    <dsp:sp modelId="{FFC9492E-DC6A-6A4F-B291-82B0C3817F06}">
      <dsp:nvSpPr>
        <dsp:cNvPr id="0" name=""/>
        <dsp:cNvSpPr/>
      </dsp:nvSpPr>
      <dsp:spPr>
        <a:xfrm>
          <a:off x="3903755" y="1746365"/>
          <a:ext cx="1856102" cy="69713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ТЕТРАДИ</a:t>
          </a:r>
          <a:endParaRPr lang="ru-RU" sz="2400" kern="1200" dirty="0"/>
        </a:p>
      </dsp:txBody>
      <dsp:txXfrm>
        <a:off x="3903755" y="1746365"/>
        <a:ext cx="1856102" cy="697137"/>
      </dsp:txXfrm>
    </dsp:sp>
    <dsp:sp modelId="{81F23E43-2642-7D48-8764-9513ED075AED}">
      <dsp:nvSpPr>
        <dsp:cNvPr id="0" name=""/>
        <dsp:cNvSpPr/>
      </dsp:nvSpPr>
      <dsp:spPr>
        <a:xfrm>
          <a:off x="6052655" y="1746365"/>
          <a:ext cx="2270913" cy="697137"/>
        </a:xfrm>
        <a:prstGeom prst="rect">
          <a:avLst/>
        </a:prstGeom>
        <a:solidFill>
          <a:srgbClr val="FFC30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МЕТОДИЧЕСИИЕ МАТЕРИАЛЫ</a:t>
          </a:r>
          <a:endParaRPr lang="ru-RU" sz="1800" kern="1200" dirty="0"/>
        </a:p>
      </dsp:txBody>
      <dsp:txXfrm>
        <a:off x="6052655" y="1746365"/>
        <a:ext cx="2270913" cy="697137"/>
      </dsp:txXfrm>
    </dsp:sp>
    <dsp:sp modelId="{4889FE2C-2154-364D-88BD-1BCC84B10B22}">
      <dsp:nvSpPr>
        <dsp:cNvPr id="0" name=""/>
        <dsp:cNvSpPr/>
      </dsp:nvSpPr>
      <dsp:spPr>
        <a:xfrm>
          <a:off x="8616366" y="1746365"/>
          <a:ext cx="2468426" cy="697137"/>
        </a:xfrm>
        <a:prstGeom prst="rect">
          <a:avLst/>
        </a:prstGeom>
        <a:solidFill>
          <a:srgbClr val="FFC30C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ДОПОЛНИТЕЛЬНЫЕ МАТЕРИАЛЫ</a:t>
          </a:r>
          <a:endParaRPr lang="ru-RU" sz="1800" kern="1200" dirty="0"/>
        </a:p>
      </dsp:txBody>
      <dsp:txXfrm>
        <a:off x="8616366" y="1746365"/>
        <a:ext cx="2468426" cy="697137"/>
      </dsp:txXfrm>
    </dsp:sp>
    <dsp:sp modelId="{BDD4CAE1-669B-6149-B9B3-845A6FCB1FB5}">
      <dsp:nvSpPr>
        <dsp:cNvPr id="0" name=""/>
        <dsp:cNvSpPr/>
      </dsp:nvSpPr>
      <dsp:spPr>
        <a:xfrm>
          <a:off x="1423624" y="818809"/>
          <a:ext cx="3974592" cy="572378"/>
        </a:xfrm>
        <a:prstGeom prst="rect">
          <a:avLst/>
        </a:prstGeom>
        <a:solidFill>
          <a:srgbClr val="CFDE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rgbClr val="0C0C0C"/>
              </a:solidFill>
            </a:rPr>
            <a:t>СЦЕНАРИИ УРОКОВ</a:t>
          </a:r>
          <a:endParaRPr lang="ru-RU" sz="2400" kern="1200" dirty="0">
            <a:solidFill>
              <a:srgbClr val="0C0C0C"/>
            </a:solidFill>
          </a:endParaRPr>
        </a:p>
      </dsp:txBody>
      <dsp:txXfrm>
        <a:off x="1423624" y="818809"/>
        <a:ext cx="3974592" cy="5723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BABA4-A814-45DE-A7B5-75EEF9564F31}" type="datetimeFigureOut">
              <a:rPr lang="ru-RU" smtClean="0"/>
              <a:t>10.10.18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439CC-4B24-4381-A5CB-4CDC27E791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914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63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45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27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09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90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72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54" algn="l" defTabSz="91436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439CC-4B24-4381-A5CB-4CDC27E791E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435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439CC-4B24-4381-A5CB-4CDC27E791E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43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439CC-4B24-4381-A5CB-4CDC27E791E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44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351584" y="292126"/>
            <a:ext cx="7702440" cy="586405"/>
          </a:xfrm>
          <a:prstGeom prst="rect">
            <a:avLst/>
          </a:prstGeom>
          <a:ln>
            <a:noFill/>
          </a:ln>
        </p:spPr>
        <p:txBody>
          <a:bodyPr lIns="91436" tIns="45719" rIns="91436" bIns="45719" anchor="t"/>
          <a:lstStyle>
            <a:lvl1pPr>
              <a:defRPr sz="2400" b="0" i="0">
                <a:solidFill>
                  <a:schemeClr val="tx1">
                    <a:lumMod val="90000"/>
                    <a:lumOff val="10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3" name="Picture 2" descr="http://verimag.ru/images/verimag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4552" y="260648"/>
            <a:ext cx="792089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Изображение 4" descr="Sk_resident_2ru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6093296"/>
            <a:ext cx="648072" cy="462908"/>
          </a:xfrm>
          <a:prstGeom prst="rect">
            <a:avLst/>
          </a:prstGeom>
        </p:spPr>
      </p:pic>
      <p:pic>
        <p:nvPicPr>
          <p:cNvPr id="8" name="Рисунок 6"/>
          <p:cNvPicPr>
            <a:picLocks noChangeAspect="1"/>
          </p:cNvPicPr>
          <p:nvPr userDrawn="1"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0" y="404664"/>
            <a:ext cx="1973790" cy="36004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007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1" y="1053286"/>
            <a:ext cx="12192000" cy="5804714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>
            <a:spLocks noGrp="1"/>
          </p:cNvSpPr>
          <p:nvPr>
            <p:ph type="body" idx="10"/>
          </p:nvPr>
        </p:nvSpPr>
        <p:spPr>
          <a:xfrm>
            <a:off x="2" y="2581524"/>
            <a:ext cx="12191999" cy="2748238"/>
          </a:xfrm>
        </p:spPr>
        <p:txBody>
          <a:bodyPr anchor="ctr">
            <a:normAutofit/>
          </a:bodyPr>
          <a:lstStyle>
            <a:lvl1pPr marL="84843" indent="0" algn="ctr">
              <a:buNone/>
              <a:defRPr sz="18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533297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1" y="1053286"/>
            <a:ext cx="12192000" cy="5804714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Текст 2"/>
          <p:cNvSpPr>
            <a:spLocks noGrp="1"/>
          </p:cNvSpPr>
          <p:nvPr>
            <p:ph type="body" idx="10"/>
          </p:nvPr>
        </p:nvSpPr>
        <p:spPr>
          <a:xfrm>
            <a:off x="7391807" y="3357008"/>
            <a:ext cx="3758659" cy="2748238"/>
          </a:xfrm>
        </p:spPr>
        <p:txBody>
          <a:bodyPr anchor="t">
            <a:normAutofit/>
          </a:bodyPr>
          <a:lstStyle>
            <a:lvl1pPr marL="84843" indent="0" algn="l">
              <a:buNone/>
              <a:defRPr sz="18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9622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68796" y="1269261"/>
            <a:ext cx="3851891" cy="5111384"/>
          </a:xfrm>
        </p:spPr>
        <p:txBody>
          <a:bodyPr/>
          <a:lstStyle>
            <a:lvl1pPr marL="0" indent="0">
              <a:buNone/>
              <a:defRPr sz="1700"/>
            </a:lvl1pPr>
            <a:lvl2pPr>
              <a:buNone/>
              <a:defRPr sz="1400"/>
            </a:lvl2pPr>
            <a:lvl3pPr>
              <a:buNone/>
              <a:defRPr sz="12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766733" y="1269260"/>
            <a:ext cx="6815667" cy="5111384"/>
          </a:xfrm>
        </p:spPr>
        <p:txBody>
          <a:bodyPr vert="horz" lIns="108874" tIns="54436" rIns="108874" bIns="54436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en-US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12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68796" y="1341252"/>
            <a:ext cx="1101435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30267" indent="0" algn="ctr">
              <a:buNone/>
            </a:lvl2pPr>
            <a:lvl3pPr marL="1060535" indent="0" algn="ctr">
              <a:buNone/>
            </a:lvl3pPr>
            <a:lvl4pPr marL="1590802" indent="0" algn="ctr">
              <a:buNone/>
            </a:lvl4pPr>
            <a:lvl5pPr marL="2121068" indent="0" algn="ctr">
              <a:buNone/>
            </a:lvl5pPr>
            <a:lvl6pPr marL="2651336" indent="0" algn="ctr">
              <a:buNone/>
            </a:lvl6pPr>
            <a:lvl7pPr marL="3181602" indent="0" algn="ctr">
              <a:buNone/>
            </a:lvl7pPr>
            <a:lvl8pPr marL="3711869" indent="0" algn="ctr">
              <a:buNone/>
            </a:lvl8pPr>
            <a:lvl9pPr marL="4242137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947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" y="1989174"/>
            <a:ext cx="12192000" cy="4868827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8795" y="1269262"/>
            <a:ext cx="10942367" cy="530352"/>
          </a:xfrm>
        </p:spPr>
        <p:txBody>
          <a:bodyPr lIns="54436" tIns="54436" rIns="54436" anchor="t"/>
          <a:lstStyle>
            <a:lvl1pPr marL="0" indent="0" algn="l">
              <a:buNone/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783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68795" y="1269262"/>
            <a:ext cx="10942367" cy="530352"/>
          </a:xfrm>
        </p:spPr>
        <p:txBody>
          <a:bodyPr lIns="54436" tIns="54436" rIns="54436" anchor="t"/>
          <a:lstStyle>
            <a:lvl1pPr marL="0" indent="0" algn="l">
              <a:buNone/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Таблица 4"/>
          <p:cNvSpPr>
            <a:spLocks noGrp="1"/>
          </p:cNvSpPr>
          <p:nvPr>
            <p:ph type="tbl" sz="quarter" idx="13"/>
          </p:nvPr>
        </p:nvSpPr>
        <p:spPr>
          <a:xfrm>
            <a:off x="768795" y="2061165"/>
            <a:ext cx="10942367" cy="4463462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53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Таблица 4"/>
          <p:cNvSpPr>
            <a:spLocks noGrp="1"/>
          </p:cNvSpPr>
          <p:nvPr>
            <p:ph type="tbl" sz="quarter" idx="13"/>
          </p:nvPr>
        </p:nvSpPr>
        <p:spPr>
          <a:xfrm>
            <a:off x="1" y="1053286"/>
            <a:ext cx="12192000" cy="5804714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96053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768796" y="1341253"/>
            <a:ext cx="11014355" cy="71991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0267" indent="0" algn="ctr">
              <a:buNone/>
            </a:lvl2pPr>
            <a:lvl3pPr marL="1060535" indent="0" algn="ctr">
              <a:buNone/>
            </a:lvl3pPr>
            <a:lvl4pPr marL="1590802" indent="0" algn="ctr">
              <a:buNone/>
            </a:lvl4pPr>
            <a:lvl5pPr marL="2121068" indent="0" algn="ctr">
              <a:buNone/>
            </a:lvl5pPr>
            <a:lvl6pPr marL="2651336" indent="0" algn="ctr">
              <a:buNone/>
            </a:lvl6pPr>
            <a:lvl7pPr marL="3181602" indent="0" algn="ctr">
              <a:buNone/>
            </a:lvl7pPr>
            <a:lvl8pPr marL="3711869" indent="0" algn="ctr">
              <a:buNone/>
            </a:lvl8pPr>
            <a:lvl9pPr marL="4242137" indent="0" algn="ctr">
              <a:buNone/>
            </a:lvl9pPr>
          </a:lstStyle>
          <a:p>
            <a:r>
              <a:rPr kumimoji="0" lang="ru-RU" dirty="0" smtClean="0"/>
              <a:t>Образец подзаголовка</a:t>
            </a:r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100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8795" y="1197271"/>
            <a:ext cx="10942367" cy="5111384"/>
          </a:xfrm>
        </p:spPr>
        <p:txBody>
          <a:bodyPr/>
          <a:lstStyle>
            <a:lvl1pPr>
              <a:buClr>
                <a:srgbClr val="CFDE0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rgbClr val="CFDE0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rgbClr val="CFDE0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rgbClr val="CFDE0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rgbClr val="CFDE00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 eaLnBrk="1" latinLnBrk="0" hangingPunct="1"/>
            <a:r>
              <a:rPr lang="ru-RU" dirty="0" smtClean="0"/>
              <a:t>Образец текста</a:t>
            </a:r>
          </a:p>
          <a:p>
            <a:pPr lvl="1" eaLnBrk="1" latinLnBrk="0" hangingPunct="1"/>
            <a:r>
              <a:rPr lang="ru-RU" dirty="0" smtClean="0"/>
              <a:t>Второй уровень</a:t>
            </a:r>
          </a:p>
          <a:p>
            <a:pPr lvl="2" eaLnBrk="1" latinLnBrk="0" hangingPunct="1"/>
            <a:r>
              <a:rPr lang="ru-RU" dirty="0" smtClean="0"/>
              <a:t>Третий уровень</a:t>
            </a:r>
          </a:p>
          <a:p>
            <a:pPr lvl="3" eaLnBrk="1" latinLnBrk="0" hangingPunct="1"/>
            <a:r>
              <a:rPr lang="ru-RU" dirty="0" smtClean="0"/>
              <a:t>Четвертый уровень</a:t>
            </a:r>
          </a:p>
          <a:p>
            <a:pPr lvl="4" eaLnBrk="1" latinLnBrk="0" hangingPunct="1"/>
            <a:r>
              <a:rPr lang="ru-RU" dirty="0" smtClean="0"/>
              <a:t>Пятый уровень</a:t>
            </a:r>
            <a:endParaRPr kumimoji="0" lang="en-US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0029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796" y="1269260"/>
            <a:ext cx="10813605" cy="2748238"/>
          </a:xfrm>
        </p:spPr>
        <p:txBody>
          <a:bodyPr anchor="t"/>
          <a:lstStyle>
            <a:lvl1pPr marL="84843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0"/>
          </p:nvPr>
        </p:nvSpPr>
        <p:spPr>
          <a:xfrm>
            <a:off x="1" y="4017499"/>
            <a:ext cx="12192000" cy="2840502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109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24278" y="1269262"/>
            <a:ext cx="7486883" cy="5255368"/>
          </a:xfrm>
        </p:spPr>
        <p:txBody>
          <a:bodyPr anchor="t">
            <a:normAutofit/>
          </a:bodyPr>
          <a:lstStyle>
            <a:lvl1pPr marL="84843" indent="0" algn="l">
              <a:buNone/>
              <a:defRPr sz="1900">
                <a:solidFill>
                  <a:schemeClr val="tx1">
                    <a:lumMod val="90000"/>
                    <a:lumOff val="1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dirty="0" smtClean="0"/>
              <a:t>Образец текста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0"/>
          </p:nvPr>
        </p:nvSpPr>
        <p:spPr>
          <a:xfrm>
            <a:off x="2" y="981296"/>
            <a:ext cx="4008311" cy="5876705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3262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798" y="2997054"/>
            <a:ext cx="7054945" cy="2451667"/>
          </a:xfrm>
        </p:spPr>
        <p:txBody>
          <a:bodyPr anchor="ctr">
            <a:normAutofit/>
          </a:bodyPr>
          <a:lstStyle>
            <a:lvl1pPr marL="84843" indent="0" algn="l">
              <a:buNone/>
              <a:defRPr sz="19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0"/>
          </p:nvPr>
        </p:nvSpPr>
        <p:spPr>
          <a:xfrm>
            <a:off x="8183690" y="0"/>
            <a:ext cx="4008311" cy="6849744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9361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" name="Рисунок 2"/>
          <p:cNvSpPr>
            <a:spLocks noGrp="1"/>
          </p:cNvSpPr>
          <p:nvPr>
            <p:ph type="pic" idx="10"/>
          </p:nvPr>
        </p:nvSpPr>
        <p:spPr>
          <a:xfrm>
            <a:off x="6617437" y="981296"/>
            <a:ext cx="5574563" cy="5876705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1923834" y="984375"/>
            <a:ext cx="4693605" cy="5872038"/>
          </a:xfrm>
          <a:prstGeom prst="rect">
            <a:avLst/>
          </a:prstGeom>
          <a:solidFill>
            <a:schemeClr val="bg1">
              <a:lumMod val="50000"/>
              <a:alpha val="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 sz="1800"/>
          </a:p>
        </p:txBody>
      </p:sp>
      <p:sp>
        <p:nvSpPr>
          <p:cNvPr id="8" name="Прямоугольник 7"/>
          <p:cNvSpPr/>
          <p:nvPr/>
        </p:nvSpPr>
        <p:spPr>
          <a:xfrm>
            <a:off x="4" y="984375"/>
            <a:ext cx="1923833" cy="58720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val="141692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68798" y="1269261"/>
            <a:ext cx="10813605" cy="719914"/>
          </a:xfrm>
        </p:spPr>
        <p:txBody>
          <a:bodyPr anchor="t"/>
          <a:lstStyle>
            <a:lvl1pPr marL="84843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Рисунок 2"/>
          <p:cNvSpPr>
            <a:spLocks noGrp="1"/>
          </p:cNvSpPr>
          <p:nvPr>
            <p:ph type="pic" idx="10"/>
          </p:nvPr>
        </p:nvSpPr>
        <p:spPr>
          <a:xfrm>
            <a:off x="1" y="1989174"/>
            <a:ext cx="12192000" cy="4868827"/>
          </a:xfrm>
          <a:solidFill>
            <a:srgbClr val="BFBFBF"/>
          </a:solidFill>
          <a:ln w="44450" cap="sq" cmpd="sng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7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8771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68796" y="1197269"/>
            <a:ext cx="5225605" cy="5255368"/>
          </a:xfrm>
        </p:spPr>
        <p:txBody>
          <a:bodyPr vert="horz" lIns="108874" tIns="54436" rIns="108874" bIns="54436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en-US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1" y="1197269"/>
            <a:ext cx="5513561" cy="5255368"/>
          </a:xfrm>
        </p:spPr>
        <p:txBody>
          <a:bodyPr vert="horz" lIns="108874" tIns="54436" rIns="108874" bIns="54436">
            <a:normAutofit/>
          </a:bodyPr>
          <a:lstStyle>
            <a:lvl1pPr>
              <a:defRPr lang="ru-RU" smtClean="0"/>
            </a:lvl1pPr>
            <a:lvl2pPr>
              <a:defRPr lang="ru-RU" smtClean="0"/>
            </a:lvl2pPr>
            <a:lvl3pPr>
              <a:defRPr lang="ru-RU" smtClean="0"/>
            </a:lvl3pPr>
            <a:lvl4pPr>
              <a:defRPr lang="ru-RU" smtClean="0"/>
            </a:lvl4pPr>
            <a:lvl5pPr>
              <a:defRPr lang="en-US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68797" y="189393"/>
            <a:ext cx="9286615" cy="586405"/>
          </a:xfrm>
          <a:prstGeom prst="rect">
            <a:avLst/>
          </a:prstGeom>
        </p:spPr>
        <p:txBody>
          <a:bodyPr lIns="91436" tIns="45719" rIns="91436" bIns="45719" anchor="ctr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23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1" y="1197270"/>
            <a:ext cx="10972800" cy="5112091"/>
          </a:xfrm>
          <a:prstGeom prst="rect">
            <a:avLst/>
          </a:prstGeom>
        </p:spPr>
        <p:txBody>
          <a:bodyPr vert="horz" lIns="108874" tIns="54436" rIns="108874" bIns="54436">
            <a:normAutofit/>
          </a:bodyPr>
          <a:lstStyle/>
          <a:p>
            <a:pPr lvl="0" eaLnBrk="1" latinLnBrk="0" hangingPunct="1"/>
            <a:r>
              <a:rPr kumimoji="0" lang="ru-RU" dirty="0" smtClean="0"/>
              <a:t>Образец текста</a:t>
            </a:r>
          </a:p>
          <a:p>
            <a:pPr lvl="1" eaLnBrk="1" latinLnBrk="0" hangingPunct="1"/>
            <a:r>
              <a:rPr kumimoji="0" lang="ru-RU" dirty="0" smtClean="0"/>
              <a:t>Второй уровень</a:t>
            </a:r>
          </a:p>
          <a:p>
            <a:pPr lvl="2" eaLnBrk="1" latinLnBrk="0" hangingPunct="1"/>
            <a:r>
              <a:rPr kumimoji="0" lang="ru-RU" dirty="0" smtClean="0"/>
              <a:t>Третий уровень</a:t>
            </a:r>
          </a:p>
          <a:p>
            <a:pPr lvl="3" eaLnBrk="1" latinLnBrk="0" hangingPunct="1"/>
            <a:r>
              <a:rPr kumimoji="0" lang="ru-RU" dirty="0" smtClean="0"/>
              <a:t>Четвертый уровень</a:t>
            </a:r>
          </a:p>
          <a:p>
            <a:pPr lvl="4" eaLnBrk="1" latinLnBrk="0" hangingPunct="1"/>
            <a:r>
              <a:rPr kumimoji="0" lang="ru-RU" dirty="0" smtClean="0"/>
              <a:t>Пятый уровень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8434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2300" b="0" kern="1200" cap="all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636321" indent="-47724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120000"/>
        <a:buFont typeface="Wingdings" panose="05000000000000000000" pitchFamily="2" charset="2"/>
        <a:buChar char="§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1007507" indent="-328766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 panose="05000000000000000000" pitchFamily="2" charset="2"/>
        <a:buChar char="§"/>
        <a:defRPr kumimoji="0" sz="2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28267" indent="-278338" algn="l" rtl="0" eaLnBrk="1" latinLnBrk="0" hangingPunct="1">
        <a:spcBef>
          <a:spcPct val="20000"/>
        </a:spcBef>
        <a:buClr>
          <a:schemeClr val="tx1"/>
        </a:buClr>
        <a:buSzPct val="80000"/>
        <a:buFont typeface="Wingdings" panose="05000000000000000000" pitchFamily="2" charset="2"/>
        <a:buChar char="§"/>
        <a:defRPr kumimoji="0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569591" indent="-212107" algn="l" rtl="0" eaLnBrk="1" latinLnBrk="0" hangingPunct="1">
        <a:spcBef>
          <a:spcPct val="20000"/>
        </a:spcBef>
        <a:buClr>
          <a:schemeClr val="tx1"/>
        </a:buClr>
        <a:buSzPct val="75000"/>
        <a:buFont typeface="Wingdings" panose="05000000000000000000" pitchFamily="2" charset="2"/>
        <a:buChar char="§"/>
        <a:defRPr kumimoji="0"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92304" indent="-212107" algn="l" rtl="0" eaLnBrk="1" latinLnBrk="0" hangingPunct="1">
        <a:spcBef>
          <a:spcPct val="20000"/>
        </a:spcBef>
        <a:buClr>
          <a:schemeClr val="tx1"/>
        </a:buClr>
        <a:buFont typeface="Wingdings" panose="05000000000000000000" pitchFamily="2" charset="2"/>
        <a:buChar char="§"/>
        <a:defRPr kumimoji="0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46831" indent="-212107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280149" indent="-21210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3466" indent="-21210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2746784" indent="-212107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302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605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908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1210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6513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8160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71186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24213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4221088"/>
            <a:ext cx="4342329" cy="79208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47528" y="1484784"/>
            <a:ext cx="8568952" cy="1323437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algn="ctr"/>
            <a:r>
              <a:rPr lang="ru-RU" sz="3200" dirty="0">
                <a:latin typeface="Calibri"/>
                <a:cs typeface="Calibri"/>
              </a:rPr>
              <a:t>ТЕХНИЧЕСКОЕ ОПИСАНИЕ ПРОЕКТА</a:t>
            </a:r>
          </a:p>
          <a:p>
            <a:pPr algn="ctr"/>
            <a:r>
              <a:rPr lang="ru-RU" sz="4800" b="1" dirty="0">
                <a:latin typeface="Calibri"/>
                <a:cs typeface="Calibri"/>
              </a:rPr>
              <a:t>«СЦЕНАРНЫЙ УЧЕБНИК»</a:t>
            </a:r>
            <a:endParaRPr lang="ru-RU" sz="4800" dirty="0">
              <a:latin typeface="Calibri"/>
              <a:cs typeface="Calibri"/>
            </a:endParaRPr>
          </a:p>
        </p:txBody>
      </p:sp>
      <p:pic>
        <p:nvPicPr>
          <p:cNvPr id="10" name="Изображение 9" descr="Verimag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476672"/>
            <a:ext cx="1440160" cy="1440160"/>
          </a:xfrm>
          <a:prstGeom prst="rect">
            <a:avLst/>
          </a:prstGeom>
        </p:spPr>
      </p:pic>
      <p:pic>
        <p:nvPicPr>
          <p:cNvPr id="11" name="Изображение 10" descr="Sk_resident_2ru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04" y="692696"/>
            <a:ext cx="1071687" cy="76549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847528" y="2996952"/>
            <a:ext cx="8568952" cy="1077216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algn="ctr"/>
            <a:r>
              <a:rPr lang="ru-RU" sz="3200" b="1" dirty="0">
                <a:latin typeface="Calibri"/>
                <a:cs typeface="Calibri"/>
              </a:rPr>
              <a:t>на основе технологии </a:t>
            </a:r>
            <a:r>
              <a:rPr lang="ru-RU" sz="3200" b="1" dirty="0" smtClean="0">
                <a:latin typeface="Calibri"/>
                <a:cs typeface="Calibri"/>
              </a:rPr>
              <a:t>управления </a:t>
            </a:r>
            <a:endParaRPr lang="en-US" sz="3200" b="1" dirty="0" smtClean="0">
              <a:latin typeface="Calibri"/>
              <a:cs typeface="Calibri"/>
            </a:endParaRPr>
          </a:p>
          <a:p>
            <a:pPr algn="ctr"/>
            <a:r>
              <a:rPr lang="ru-RU" sz="3200" b="1" dirty="0" smtClean="0">
                <a:latin typeface="Calibri"/>
                <a:cs typeface="Calibri"/>
              </a:rPr>
              <a:t>мобильным классом</a:t>
            </a:r>
            <a:endParaRPr lang="ru-RU" sz="3200" b="1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4486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1340768"/>
            <a:ext cx="12192000" cy="648072"/>
          </a:xfrm>
          <a:prstGeom prst="rect">
            <a:avLst/>
          </a:prstGeom>
          <a:solidFill>
            <a:srgbClr val="CFDE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0" y="2132856"/>
            <a:ext cx="12192000" cy="3888432"/>
          </a:xfrm>
          <a:prstGeom prst="roundRect">
            <a:avLst>
              <a:gd name="adj" fmla="val 0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640960" cy="586405"/>
          </a:xfrm>
        </p:spPr>
        <p:txBody>
          <a:bodyPr/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  <a:endParaRPr lang="ru-RU" dirty="0">
              <a:solidFill>
                <a:srgbClr val="0C0C0C"/>
              </a:solidFill>
            </a:endParaRPr>
          </a:p>
        </p:txBody>
      </p:sp>
      <p:sp>
        <p:nvSpPr>
          <p:cNvPr id="3" name="Shape 2240"/>
          <p:cNvSpPr/>
          <p:nvPr/>
        </p:nvSpPr>
        <p:spPr>
          <a:xfrm>
            <a:off x="623392" y="2244347"/>
            <a:ext cx="11233248" cy="292387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5719" rIns="45719">
            <a:spAutoFit/>
          </a:bodyPr>
          <a:lstStyle/>
          <a:p>
            <a:pPr>
              <a:spcAft>
                <a:spcPts val="1200"/>
              </a:spcAft>
            </a:pPr>
            <a:r>
              <a:rPr lang="ru-RU" dirty="0"/>
              <a:t>Чтобы </a:t>
            </a:r>
            <a:r>
              <a:rPr lang="ru-RU" b="1" dirty="0">
                <a:solidFill>
                  <a:srgbClr val="FA8006"/>
                </a:solidFill>
              </a:rPr>
              <a:t>полностью удовлетворить потребности учителя</a:t>
            </a:r>
            <a:r>
              <a:rPr lang="ru-RU" dirty="0">
                <a:solidFill>
                  <a:srgbClr val="FA8006"/>
                </a:solidFill>
              </a:rPr>
              <a:t> </a:t>
            </a:r>
            <a:r>
              <a:rPr lang="ru-RU" dirty="0"/>
              <a:t>комплект сценарного учебника должен содержать: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/>
              <a:t>для изложения теоретического материала и отработки полученных навыков – </a:t>
            </a:r>
            <a:r>
              <a:rPr lang="ru-RU" b="1" dirty="0"/>
              <a:t>сценарии </a:t>
            </a:r>
            <a:r>
              <a:rPr lang="ru-RU" b="1" dirty="0" smtClean="0"/>
              <a:t>уроков</a:t>
            </a:r>
            <a:endParaRPr lang="ru-RU" dirty="0"/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/>
              <a:t>для контроля знаний – </a:t>
            </a:r>
            <a:r>
              <a:rPr lang="ru-RU" b="1" dirty="0"/>
              <a:t>электронные тесты, самостоятельные, проверочные, контрольные </a:t>
            </a:r>
            <a:r>
              <a:rPr lang="ru-RU" b="1" dirty="0" smtClean="0"/>
              <a:t>работы</a:t>
            </a:r>
            <a:endParaRPr lang="ru-RU" b="1" dirty="0"/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/>
              <a:t>для закрепления знаний – </a:t>
            </a:r>
            <a:r>
              <a:rPr lang="ru-RU" b="1" dirty="0"/>
              <a:t>электронную копию </a:t>
            </a:r>
            <a:r>
              <a:rPr lang="ru-RU" b="1" dirty="0" smtClean="0"/>
              <a:t>учебника</a:t>
            </a:r>
            <a:endParaRPr lang="ru-RU" dirty="0"/>
          </a:p>
          <a:p>
            <a:r>
              <a:rPr lang="ru-RU" dirty="0"/>
              <a:t>Сценарии и инструменты контроля можно рассматривать как</a:t>
            </a:r>
            <a:r>
              <a:rPr lang="ru-RU" b="1" dirty="0"/>
              <a:t> единый комплекс </a:t>
            </a:r>
            <a:endParaRPr lang="en-US" b="1" dirty="0" smtClean="0"/>
          </a:p>
          <a:p>
            <a:pPr>
              <a:spcAft>
                <a:spcPts val="1200"/>
              </a:spcAft>
            </a:pPr>
            <a:r>
              <a:rPr lang="ru-RU" dirty="0" smtClean="0"/>
              <a:t>или </a:t>
            </a:r>
            <a:r>
              <a:rPr lang="ru-RU" dirty="0"/>
              <a:t>по-отдельности как </a:t>
            </a:r>
            <a:r>
              <a:rPr lang="ru-RU" b="1" dirty="0"/>
              <a:t>самостоятельные продукты</a:t>
            </a:r>
            <a:r>
              <a:rPr lang="ru-RU" dirty="0"/>
              <a:t>. </a:t>
            </a:r>
            <a:endParaRPr lang="ru-RU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479376" y="1412776"/>
            <a:ext cx="10945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СЦЕНАРНЫЙ УЧЕБНИК – ИНСТРУМЕНТ РЕШЕНИЯ ОСНОВНЫХ ЗАДАЧ УЧИТЕЛЯ</a:t>
            </a:r>
            <a:endParaRPr lang="ru-RU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967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Скругленный прямоугольник 111"/>
          <p:cNvSpPr/>
          <p:nvPr/>
        </p:nvSpPr>
        <p:spPr>
          <a:xfrm>
            <a:off x="-2293" y="1268761"/>
            <a:ext cx="12194293" cy="2592288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2049" name="Прямоугольник 2048"/>
          <p:cNvSpPr/>
          <p:nvPr/>
        </p:nvSpPr>
        <p:spPr>
          <a:xfrm>
            <a:off x="0" y="1484784"/>
            <a:ext cx="3215680" cy="64807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496944" cy="720080"/>
          </a:xfrm>
        </p:spPr>
        <p:txBody>
          <a:bodyPr anchor="t">
            <a:noAutofit/>
          </a:bodyPr>
          <a:lstStyle/>
          <a:p>
            <a:r>
              <a:rPr lang="ru-RU" dirty="0"/>
              <a:t>ТЕХНИЧЕСКОЕ ОПИСАНИЕ </a:t>
            </a:r>
            <a:r>
              <a:rPr lang="ru-RU" dirty="0" smtClean="0"/>
              <a:t>ПРОЕКТА</a:t>
            </a:r>
            <a:r>
              <a:rPr lang="en-US" dirty="0"/>
              <a:t> </a:t>
            </a:r>
            <a:r>
              <a:rPr lang="ru-RU" dirty="0" smtClean="0"/>
              <a:t>«</a:t>
            </a:r>
            <a:r>
              <a:rPr lang="ru-RU" dirty="0"/>
              <a:t>СЦЕНАРНЫЙ УЧЕБНИК»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15718" y="1483293"/>
            <a:ext cx="8440921" cy="646329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lvl="0"/>
            <a:r>
              <a:rPr lang="ru-RU" dirty="0"/>
              <a:t>И</a:t>
            </a:r>
            <a:r>
              <a:rPr lang="ru-RU" dirty="0" smtClean="0"/>
              <a:t>зложить </a:t>
            </a:r>
            <a:r>
              <a:rPr lang="ru-RU" dirty="0"/>
              <a:t>материал таким образом, чтобы все ученики смогли максимально полно усвоить </a:t>
            </a:r>
            <a:r>
              <a:rPr lang="ru-RU" dirty="0" smtClean="0"/>
              <a:t>новую </a:t>
            </a:r>
            <a:r>
              <a:rPr lang="ru-RU" dirty="0"/>
              <a:t>информацию непосредственно на уроке. </a:t>
            </a:r>
            <a:endParaRPr lang="ru-RU" dirty="0">
              <a:solidFill>
                <a:schemeClr val="tx1">
                  <a:lumMod val="90000"/>
                  <a:lumOff val="1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63352" y="1484784"/>
            <a:ext cx="2215654" cy="584773"/>
          </a:xfrm>
          <a:prstGeom prst="rect">
            <a:avLst/>
          </a:prstGeom>
          <a:noFill/>
        </p:spPr>
        <p:txBody>
          <a:bodyPr wrap="square" lIns="91436" tIns="45719" rIns="91436" bIns="45719">
            <a:spAutoFit/>
          </a:bodyPr>
          <a:lstStyle/>
          <a:p>
            <a:pPr marL="269875" indent="176213"/>
            <a:r>
              <a:rPr lang="ru-RU" sz="3200" b="1" dirty="0" smtClean="0">
                <a:solidFill>
                  <a:schemeClr val="bg1"/>
                </a:solidFill>
                <a:latin typeface="Calibri"/>
                <a:cs typeface="Calibri"/>
              </a:rPr>
              <a:t>ЗАДАЧА </a:t>
            </a:r>
            <a:endParaRPr lang="ru-RU" sz="3200" b="1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03" name="Прямоугольник 102"/>
          <p:cNvSpPr/>
          <p:nvPr/>
        </p:nvSpPr>
        <p:spPr>
          <a:xfrm>
            <a:off x="0" y="2420888"/>
            <a:ext cx="3215680" cy="648072"/>
          </a:xfrm>
          <a:prstGeom prst="rect">
            <a:avLst/>
          </a:prstGeom>
          <a:solidFill>
            <a:srgbClr val="FA80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Прямоугольник 103"/>
          <p:cNvSpPr/>
          <p:nvPr/>
        </p:nvSpPr>
        <p:spPr>
          <a:xfrm>
            <a:off x="277074" y="2420888"/>
            <a:ext cx="3010614" cy="584773"/>
          </a:xfrm>
          <a:prstGeom prst="rect">
            <a:avLst/>
          </a:prstGeom>
          <a:noFill/>
        </p:spPr>
        <p:txBody>
          <a:bodyPr wrap="square" lIns="91436" tIns="45719" rIns="91436" bIns="45719">
            <a:spAutoFit/>
          </a:bodyPr>
          <a:lstStyle/>
          <a:p>
            <a:pPr marL="269875" indent="176213"/>
            <a:r>
              <a:rPr lang="ru-RU" sz="3200" b="1" dirty="0" smtClean="0">
                <a:solidFill>
                  <a:srgbClr val="FFFFFF"/>
                </a:solidFill>
                <a:latin typeface="Calibri"/>
                <a:cs typeface="Calibri"/>
              </a:rPr>
              <a:t>ПРОБЛЕМА</a:t>
            </a:r>
            <a:r>
              <a:rPr lang="ru-RU" sz="32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ru-RU" sz="32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431705" y="2420888"/>
            <a:ext cx="7848871" cy="1200327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dirty="0" smtClean="0"/>
              <a:t>Отсутствие </a:t>
            </a:r>
            <a:r>
              <a:rPr lang="ru-RU" dirty="0"/>
              <a:t>у учителя возможности контролировать деятельность большинства учеников </a:t>
            </a:r>
            <a:r>
              <a:rPr lang="ru-RU" dirty="0" smtClean="0"/>
              <a:t>класса. </a:t>
            </a:r>
          </a:p>
          <a:p>
            <a:r>
              <a:rPr lang="ru-RU" dirty="0" smtClean="0"/>
              <a:t>Традиционные </a:t>
            </a:r>
            <a:r>
              <a:rPr lang="ru-RU" dirty="0"/>
              <a:t>способы ведения урока позволяют проверить знания </a:t>
            </a:r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/>
              <a:t>у незначительной части учащихся в процессе занятий.</a:t>
            </a:r>
          </a:p>
        </p:txBody>
      </p:sp>
      <p:sp>
        <p:nvSpPr>
          <p:cNvPr id="106" name="Прямоугольник 105"/>
          <p:cNvSpPr/>
          <p:nvPr/>
        </p:nvSpPr>
        <p:spPr>
          <a:xfrm>
            <a:off x="0" y="4077072"/>
            <a:ext cx="3215680" cy="648072"/>
          </a:xfrm>
          <a:prstGeom prst="rect">
            <a:avLst/>
          </a:prstGeom>
          <a:solidFill>
            <a:srgbClr val="CFDE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" name="Прямоугольник 106"/>
          <p:cNvSpPr/>
          <p:nvPr/>
        </p:nvSpPr>
        <p:spPr>
          <a:xfrm>
            <a:off x="246115" y="4077072"/>
            <a:ext cx="3010614" cy="584773"/>
          </a:xfrm>
          <a:prstGeom prst="rect">
            <a:avLst/>
          </a:prstGeom>
          <a:noFill/>
        </p:spPr>
        <p:txBody>
          <a:bodyPr wrap="square" lIns="91436" tIns="45719" rIns="91436" bIns="45719">
            <a:spAutoFit/>
          </a:bodyPr>
          <a:lstStyle/>
          <a:p>
            <a:pPr marL="269875" indent="176213"/>
            <a:r>
              <a:rPr lang="ru-RU" sz="3200" b="1" dirty="0" smtClean="0">
                <a:latin typeface="Calibri"/>
                <a:cs typeface="Calibri"/>
              </a:rPr>
              <a:t>РЕШЕНИЕ</a:t>
            </a:r>
            <a:r>
              <a:rPr lang="ru-RU" sz="3200" dirty="0" smtClean="0">
                <a:latin typeface="Calibri"/>
                <a:cs typeface="Calibri"/>
              </a:rPr>
              <a:t> </a:t>
            </a:r>
            <a:endParaRPr lang="ru-RU" sz="3200" b="1" dirty="0">
              <a:latin typeface="Calibri"/>
              <a:cs typeface="Calibri"/>
            </a:endParaRPr>
          </a:p>
        </p:txBody>
      </p:sp>
      <p:sp>
        <p:nvSpPr>
          <p:cNvPr id="108" name="Прямоугольник 107"/>
          <p:cNvSpPr/>
          <p:nvPr/>
        </p:nvSpPr>
        <p:spPr>
          <a:xfrm>
            <a:off x="3400746" y="4077072"/>
            <a:ext cx="8239870" cy="203132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b="1" dirty="0"/>
              <a:t>Создание инструмента для учителя, </a:t>
            </a:r>
            <a:r>
              <a:rPr lang="ru-RU" b="1" dirty="0" smtClean="0"/>
              <a:t>помогающего </a:t>
            </a:r>
            <a:r>
              <a:rPr lang="ru-RU" b="1" dirty="0"/>
              <a:t>решать его задачи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Технология ВМК даёт </a:t>
            </a:r>
            <a:r>
              <a:rPr lang="ru-RU" dirty="0"/>
              <a:t>возможность </a:t>
            </a:r>
            <a:r>
              <a:rPr lang="ru-RU" dirty="0" smtClean="0"/>
              <a:t>учителю представить информацию ученику в интересной интерактивной форме на современном мобильном </a:t>
            </a:r>
            <a:r>
              <a:rPr lang="ru-RU" dirty="0"/>
              <a:t>устройстве и </a:t>
            </a:r>
            <a:r>
              <a:rPr lang="ru-RU" b="1" dirty="0">
                <a:solidFill>
                  <a:srgbClr val="FF0000"/>
                </a:solidFill>
              </a:rPr>
              <a:t>получать в реальном времени информацию о работе 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и </a:t>
            </a:r>
            <a:r>
              <a:rPr lang="ru-RU" b="1" dirty="0">
                <a:solidFill>
                  <a:srgbClr val="FF0000"/>
                </a:solidFill>
              </a:rPr>
              <a:t>результатах всех учеников класса одновременно.</a:t>
            </a:r>
          </a:p>
        </p:txBody>
      </p:sp>
    </p:spTree>
    <p:extLst>
      <p:ext uri="{BB962C8B-B14F-4D97-AF65-F5344CB8AC3E}">
        <p14:creationId xmlns:p14="http://schemas.microsoft.com/office/powerpoint/2010/main" val="2857349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280920" cy="586405"/>
          </a:xfrm>
        </p:spPr>
        <p:txBody>
          <a:bodyPr anchor="t">
            <a:normAutofit/>
          </a:bodyPr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  <a:endParaRPr lang="ru-RU" spc="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9376" y="1268760"/>
            <a:ext cx="10153128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ОСНОВНЫЕ ЗАДАЧИ УЧИТЕЛЯ В ПРОЦЕССЕ ПРОВЕДЕНИЯ УРОКА </a:t>
            </a:r>
            <a:endParaRPr lang="ru-RU" sz="2400" b="1" dirty="0">
              <a:solidFill>
                <a:schemeClr val="tx1">
                  <a:lumMod val="90000"/>
                  <a:lumOff val="1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590101"/>
              </p:ext>
            </p:extLst>
          </p:nvPr>
        </p:nvGraphicFramePr>
        <p:xfrm>
          <a:off x="551384" y="1935192"/>
          <a:ext cx="11017224" cy="394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ИЗЛОЖЕНИЕ МАТЕРИАЛА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FD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ЗАКРЕПЛЕНИЕ ЗНАНИЙ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КОНТРОЛЬ ЗНАНИЙ</a:t>
                      </a:r>
                    </a:p>
                  </a:txBody>
                  <a:tcPr>
                    <a:solidFill>
                      <a:srgbClr val="FA800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Проверить знания учеников по пройденному материалу</a:t>
                      </a:r>
                    </a:p>
                  </a:txBody>
                  <a:tcPr>
                    <a:solidFill>
                      <a:srgbClr val="FA8006">
                        <a:alpha val="20000"/>
                      </a:srgb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Изложить новую тему</a:t>
                      </a:r>
                    </a:p>
                  </a:txBody>
                  <a:tcPr>
                    <a:solidFill>
                      <a:srgbClr val="CFDE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Проработать новую тему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 учениками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Проверить понимание учениками нового материала</a:t>
                      </a:r>
                    </a:p>
                  </a:txBody>
                  <a:tcPr>
                    <a:solidFill>
                      <a:srgbClr val="FA8006">
                        <a:alpha val="20000"/>
                      </a:srgb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Дать дополнительные объяснения или задания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 наименее понятным классу вопросам</a:t>
                      </a:r>
                    </a:p>
                  </a:txBody>
                  <a:tcPr>
                    <a:solidFill>
                      <a:srgbClr val="CFDE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Дать задание для самостоятельной подготовки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891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-2293" y="3429000"/>
            <a:ext cx="12194293" cy="252028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280920" cy="586405"/>
          </a:xfrm>
        </p:spPr>
        <p:txBody>
          <a:bodyPr anchor="t">
            <a:normAutofit/>
          </a:bodyPr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  <a:endParaRPr lang="ru-RU" spc="3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9376" y="1124744"/>
            <a:ext cx="10153128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sz="2400" b="1" dirty="0">
                <a:latin typeface="Calibri"/>
                <a:cs typeface="Calibri"/>
              </a:rPr>
              <a:t>ИНСТРУМЕНТЫ УЧИТЕЛЯ </a:t>
            </a:r>
            <a:endParaRPr lang="ru-RU" sz="2100" b="1" dirty="0">
              <a:solidFill>
                <a:schemeClr val="tx1">
                  <a:lumMod val="90000"/>
                  <a:lumOff val="10000"/>
                </a:schemeClr>
              </a:solidFill>
              <a:latin typeface="Calibri"/>
              <a:cs typeface="Calibri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842451"/>
              </p:ext>
            </p:extLst>
          </p:nvPr>
        </p:nvGraphicFramePr>
        <p:xfrm>
          <a:off x="551384" y="1700808"/>
          <a:ext cx="11017224" cy="128523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2408"/>
                <a:gridCol w="3672408"/>
                <a:gridCol w="367240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smtClean="0">
                          <a:solidFill>
                            <a:schemeClr val="bg1"/>
                          </a:solidFill>
                        </a:rPr>
                        <a:t>ИЗЛОЖЕНИЕ МАТЕРИАЛА</a:t>
                      </a:r>
                      <a:endParaRPr lang="ru-RU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FD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ЗАКРЕПЛЕНИЕ ЗНАНИЙ</a:t>
                      </a:r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chemeClr val="bg1"/>
                          </a:solidFill>
                        </a:rPr>
                        <a:t>КОНТРОЛЬ ЗНАНИЙ</a:t>
                      </a:r>
                    </a:p>
                  </a:txBody>
                  <a:tcPr>
                    <a:solidFill>
                      <a:srgbClr val="FA800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Конспект</a:t>
                      </a:r>
                      <a:r>
                        <a:rPr lang="ru-RU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Презентация</a:t>
                      </a:r>
                    </a:p>
                  </a:txBody>
                  <a:tcPr>
                    <a:solidFill>
                      <a:srgbClr val="CFDE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Учебник на бумажном носителе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Проверочные и контрольные работы, тесты на бумажном носителе</a:t>
                      </a:r>
                    </a:p>
                  </a:txBody>
                  <a:tcPr>
                    <a:solidFill>
                      <a:srgbClr val="FA8006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3327377"/>
            <a:ext cx="12192000" cy="461663"/>
          </a:xfrm>
          <a:prstGeom prst="rect">
            <a:avLst/>
          </a:prstGeom>
          <a:solidFill>
            <a:srgbClr val="CFDE00"/>
          </a:solidFill>
          <a:ln>
            <a:noFill/>
          </a:ln>
        </p:spPr>
        <p:txBody>
          <a:bodyPr wrap="square" lIns="91436" tIns="45719" rIns="91436" bIns="45719">
            <a:spAutoFit/>
          </a:bodyPr>
          <a:lstStyle/>
          <a:p>
            <a:r>
              <a:rPr lang="ru-RU" sz="2400" b="1" dirty="0">
                <a:latin typeface="Calibri"/>
                <a:cs typeface="Calibri"/>
              </a:rPr>
              <a:t> </a:t>
            </a:r>
            <a:r>
              <a:rPr lang="ru-RU" sz="2400" b="1" dirty="0" smtClean="0">
                <a:latin typeface="Calibri"/>
                <a:cs typeface="Calibri"/>
              </a:rPr>
              <a:t>      ИНСТРУМЕНТЫ ВМК РЕШАЮТ ВСЕ ОСНОВНЫЕ ЗАДАЧИ УЧИТЕЛЯ</a:t>
            </a:r>
            <a:endParaRPr lang="ru-RU" sz="2400" dirty="0">
              <a:latin typeface="Calibri"/>
              <a:cs typeface="Calibri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51384" y="3897051"/>
            <a:ext cx="11233248" cy="190821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b="1" dirty="0">
                <a:solidFill>
                  <a:srgbClr val="FA8006"/>
                </a:solidFill>
              </a:rPr>
              <a:t>Сценарий урока </a:t>
            </a:r>
            <a:r>
              <a:rPr lang="ru-RU" dirty="0"/>
              <a:t>– логически выстроенная, пошаговая схема ведения урока, </a:t>
            </a:r>
            <a:r>
              <a:rPr lang="ru-RU" dirty="0" smtClean="0"/>
              <a:t>основанная </a:t>
            </a:r>
          </a:p>
          <a:p>
            <a:r>
              <a:rPr lang="ru-RU" dirty="0" smtClean="0"/>
              <a:t>на тематическом учебном плане, проработанная </a:t>
            </a:r>
            <a:r>
              <a:rPr lang="ru-RU" dirty="0"/>
              <a:t>с практикующим учителем (методистом), </a:t>
            </a:r>
            <a:endParaRPr lang="ru-RU" dirty="0" smtClean="0"/>
          </a:p>
          <a:p>
            <a:pPr>
              <a:spcAft>
                <a:spcPts val="1200"/>
              </a:spcAft>
            </a:pPr>
            <a:r>
              <a:rPr lang="ru-RU" dirty="0" smtClean="0"/>
              <a:t>снабженная </a:t>
            </a:r>
            <a:r>
              <a:rPr lang="ru-RU" dirty="0"/>
              <a:t>специально подобранным и </a:t>
            </a:r>
            <a:r>
              <a:rPr lang="ru-RU" dirty="0" err="1"/>
              <a:t>скомпанованным</a:t>
            </a:r>
            <a:r>
              <a:rPr lang="ru-RU" dirty="0"/>
              <a:t> теоретическим и проверочным материалом. </a:t>
            </a:r>
          </a:p>
          <a:p>
            <a:r>
              <a:rPr lang="ru-RU" dirty="0"/>
              <a:t>Сценарий урока объединяет в себе </a:t>
            </a:r>
            <a:endParaRPr lang="ru-RU" dirty="0" smtClean="0"/>
          </a:p>
          <a:p>
            <a:pPr marL="285750" indent="-285750">
              <a:buFont typeface="Arial"/>
              <a:buChar char="•"/>
            </a:pPr>
            <a:r>
              <a:rPr lang="ru-RU" b="1" dirty="0" smtClean="0"/>
              <a:t>интерактивный </a:t>
            </a:r>
            <a:r>
              <a:rPr lang="ru-RU" b="1" dirty="0"/>
              <a:t>конспект-презентацию </a:t>
            </a:r>
            <a:endParaRPr lang="ru-RU" b="1" dirty="0" smtClean="0"/>
          </a:p>
          <a:p>
            <a:pPr marL="285750" indent="-285750">
              <a:buFont typeface="Arial"/>
              <a:buChar char="•"/>
            </a:pPr>
            <a:r>
              <a:rPr lang="ru-RU" b="1" dirty="0" smtClean="0"/>
              <a:t>электронные </a:t>
            </a:r>
            <a:r>
              <a:rPr lang="ru-RU" b="1" dirty="0"/>
              <a:t>версии инструментов контроля </a:t>
            </a:r>
            <a:r>
              <a:rPr lang="ru-RU" b="1" dirty="0" smtClean="0"/>
              <a:t>знаний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5561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340768"/>
            <a:ext cx="4655840" cy="648072"/>
          </a:xfrm>
          <a:prstGeom prst="rect">
            <a:avLst/>
          </a:prstGeom>
          <a:solidFill>
            <a:srgbClr val="FA80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-2293" y="2636912"/>
            <a:ext cx="12194293" cy="4221087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352928" cy="586405"/>
          </a:xfrm>
        </p:spPr>
        <p:txBody>
          <a:bodyPr anchor="t">
            <a:normAutofit/>
          </a:bodyPr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  <a:endParaRPr lang="ru-RU" spc="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99856" y="1268760"/>
            <a:ext cx="6840760" cy="1440159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ru-RU" dirty="0" smtClean="0"/>
              <a:t>Это краткое </a:t>
            </a:r>
            <a:r>
              <a:rPr lang="ru-RU" dirty="0"/>
              <a:t>изложение основных понятий теоретического материала </a:t>
            </a:r>
            <a:r>
              <a:rPr lang="ru-RU" dirty="0" smtClean="0"/>
              <a:t>с </a:t>
            </a:r>
            <a:r>
              <a:rPr lang="ru-RU" dirty="0"/>
              <a:t>включением различных видов интерактивности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улучшения наглядности представления информации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/>
              <a:t>детальной проработки изучаемых вопросов.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3284984"/>
            <a:ext cx="10945216" cy="2952328"/>
          </a:xfrm>
          <a:prstGeom prst="rect">
            <a:avLst/>
          </a:prstGeom>
        </p:spPr>
        <p:txBody>
          <a:bodyPr lIns="91436" tIns="45719" rIns="91436" bIns="45719" numCol="2"/>
          <a:lstStyle/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управляемые вложенные книги/дополнительные материалы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активные ссылки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анимированные схемы/графики/рисунки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управляемые иллюстрации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слайд-шоу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управляемые видеофрагменты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аудиофайлы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en-US" dirty="0"/>
              <a:t>web-view</a:t>
            </a:r>
            <a:endParaRPr lang="ru-RU" dirty="0"/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сообщения/подсказки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вопрос-голосование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тестовый вопрос с автоматической проверкой</a:t>
            </a:r>
          </a:p>
          <a:p>
            <a:pPr marL="285750" lvl="0" indent="-285750">
              <a:spcAft>
                <a:spcPts val="1200"/>
              </a:spcAft>
              <a:buClr>
                <a:srgbClr val="FA8006"/>
              </a:buClr>
              <a:buFont typeface="Arial"/>
              <a:buChar char="•"/>
            </a:pPr>
            <a:r>
              <a:rPr lang="ru-RU" dirty="0"/>
              <a:t>вопрос с открытым ответом с ручной проверкой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412776"/>
            <a:ext cx="4104456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  <a:latin typeface="Calibri"/>
                <a:cs typeface="Calibri"/>
              </a:rPr>
              <a:t>ИНТЕРАКТИВНЫЙ КОНСПЕКТ </a:t>
            </a:r>
            <a:endParaRPr lang="ru-RU" sz="24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9376" y="2751313"/>
            <a:ext cx="7416824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ИСПОЛЬЗУЕМЫЕ ВИДЫ ИНТЕРАКТИВНОСТИ</a:t>
            </a:r>
            <a:endParaRPr lang="ru-RU" sz="2400" b="1" dirty="0">
              <a:latin typeface="Calibri"/>
              <a:cs typeface="Calibri"/>
            </a:endParaRPr>
          </a:p>
        </p:txBody>
      </p:sp>
      <p:pic>
        <p:nvPicPr>
          <p:cNvPr id="41" name="Изображение 40" descr="Sk_resident_2r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6093296"/>
            <a:ext cx="648072" cy="4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27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кругленный прямоугольник 11"/>
          <p:cNvSpPr/>
          <p:nvPr/>
        </p:nvSpPr>
        <p:spPr>
          <a:xfrm>
            <a:off x="5879976" y="3140968"/>
            <a:ext cx="6312024" cy="2736304"/>
          </a:xfrm>
          <a:prstGeom prst="roundRect">
            <a:avLst>
              <a:gd name="adj" fmla="val 0"/>
            </a:avLst>
          </a:prstGeom>
          <a:solidFill>
            <a:srgbClr val="FA8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-3176" y="4509120"/>
            <a:ext cx="5882269" cy="1368151"/>
          </a:xfrm>
          <a:prstGeom prst="roundRect">
            <a:avLst>
              <a:gd name="adj" fmla="val 0"/>
            </a:avLst>
          </a:prstGeom>
          <a:solidFill>
            <a:srgbClr val="CFDE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340768"/>
            <a:ext cx="4655840" cy="648072"/>
          </a:xfrm>
          <a:prstGeom prst="rect">
            <a:avLst/>
          </a:prstGeom>
          <a:solidFill>
            <a:srgbClr val="CFDE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3140968"/>
            <a:ext cx="5882269" cy="1368151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352928" cy="586405"/>
          </a:xfrm>
        </p:spPr>
        <p:txBody>
          <a:bodyPr anchor="t">
            <a:normAutofit/>
          </a:bodyPr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  <a:endParaRPr lang="ru-RU" spc="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99856" y="1268760"/>
            <a:ext cx="7272808" cy="1008112"/>
          </a:xfrm>
          <a:prstGeom prst="rect">
            <a:avLst/>
          </a:prstGeom>
        </p:spPr>
        <p:txBody>
          <a:bodyPr lIns="91436" tIns="45719" rIns="91436" bIns="45719"/>
          <a:lstStyle/>
          <a:p>
            <a:pPr>
              <a:spcAft>
                <a:spcPts val="1200"/>
              </a:spcAft>
            </a:pPr>
            <a:r>
              <a:rPr lang="ru-RU" b="1" dirty="0"/>
              <a:t>управляется учителем </a:t>
            </a:r>
            <a:r>
              <a:rPr lang="ru-RU" dirty="0"/>
              <a:t>или учеником, которому передано управление классом, а также </a:t>
            </a:r>
            <a:r>
              <a:rPr lang="ru-RU" b="1" dirty="0"/>
              <a:t>может демонстрироваться </a:t>
            </a:r>
            <a:r>
              <a:rPr lang="ru-RU" dirty="0"/>
              <a:t>полностью или частично </a:t>
            </a:r>
            <a:r>
              <a:rPr lang="ru-RU" b="1" dirty="0"/>
              <a:t>в автоматическом режиме</a:t>
            </a:r>
            <a:r>
              <a:rPr lang="ru-RU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3212976"/>
            <a:ext cx="10945216" cy="2664296"/>
          </a:xfrm>
          <a:prstGeom prst="rect">
            <a:avLst/>
          </a:prstGeom>
        </p:spPr>
        <p:txBody>
          <a:bodyPr lIns="91436" tIns="45719" rIns="91436" bIns="45719" numCol="2" spcCol="360000"/>
          <a:lstStyle/>
          <a:p>
            <a:r>
              <a:rPr lang="ru-RU" dirty="0"/>
              <a:t>Все виды контроля могут иметь </a:t>
            </a:r>
            <a:r>
              <a:rPr lang="ru-RU" b="1" dirty="0"/>
              <a:t>автоматическую</a:t>
            </a:r>
            <a:r>
              <a:rPr lang="ru-RU" dirty="0"/>
              <a:t> </a:t>
            </a:r>
            <a:r>
              <a:rPr lang="ru-RU" b="1" dirty="0"/>
              <a:t>или</a:t>
            </a:r>
            <a:r>
              <a:rPr lang="ru-RU" dirty="0"/>
              <a:t> </a:t>
            </a:r>
            <a:r>
              <a:rPr lang="ru-RU" b="1" dirty="0"/>
              <a:t>ручную проверку </a:t>
            </a:r>
            <a:endParaRPr lang="ru-RU" b="1" dirty="0" smtClean="0"/>
          </a:p>
          <a:p>
            <a:r>
              <a:rPr lang="ru-RU" b="1" dirty="0" smtClean="0"/>
              <a:t>в </a:t>
            </a:r>
            <a:r>
              <a:rPr lang="ru-RU" b="1" dirty="0"/>
              <a:t>реальном времени </a:t>
            </a:r>
            <a:r>
              <a:rPr lang="ru-RU" dirty="0"/>
              <a:t>со сбором статистики и сохранением результатов на планшете учителя.</a:t>
            </a:r>
          </a:p>
          <a:p>
            <a:r>
              <a:rPr lang="ru-RU" dirty="0"/>
              <a:t> </a:t>
            </a:r>
          </a:p>
          <a:p>
            <a:r>
              <a:rPr lang="ru-RU" b="1" dirty="0"/>
              <a:t>Статистические данные и оценки </a:t>
            </a:r>
            <a:r>
              <a:rPr lang="ru-RU" dirty="0"/>
              <a:t>учеников могут быть сформированы в отдельный файл </a:t>
            </a:r>
            <a:endParaRPr lang="ru-RU" dirty="0" smtClean="0"/>
          </a:p>
          <a:p>
            <a:r>
              <a:rPr lang="ru-RU" dirty="0" smtClean="0"/>
              <a:t>и </a:t>
            </a:r>
            <a:r>
              <a:rPr lang="ru-RU" b="1" dirty="0"/>
              <a:t>экспортированы</a:t>
            </a:r>
            <a:r>
              <a:rPr lang="ru-RU" dirty="0"/>
              <a:t> в электронный журнал/дневник.</a:t>
            </a:r>
          </a:p>
          <a:p>
            <a:r>
              <a:rPr lang="ru-RU" dirty="0" smtClean="0">
                <a:solidFill>
                  <a:srgbClr val="FFFFFF"/>
                </a:solidFill>
              </a:rPr>
              <a:t>Используя </a:t>
            </a:r>
            <a:r>
              <a:rPr lang="ru-RU" dirty="0">
                <a:solidFill>
                  <a:srgbClr val="FFFFFF"/>
                </a:solidFill>
              </a:rPr>
              <a:t>элементы сценария и сочетая их </a:t>
            </a:r>
            <a:endParaRPr lang="ru-RU" dirty="0" smtClean="0">
              <a:solidFill>
                <a:srgbClr val="FFFFFF"/>
              </a:solidFill>
            </a:endParaRPr>
          </a:p>
          <a:p>
            <a:r>
              <a:rPr lang="ru-RU" dirty="0" smtClean="0">
                <a:solidFill>
                  <a:srgbClr val="FFFFFF"/>
                </a:solidFill>
              </a:rPr>
              <a:t>с </a:t>
            </a:r>
            <a:r>
              <a:rPr lang="ru-RU" dirty="0">
                <a:solidFill>
                  <a:srgbClr val="FFFFFF"/>
                </a:solidFill>
              </a:rPr>
              <a:t>различными видами интерактивного контроля, учитель имеет полную картину работы всех учеников класса по каждому изучаемому вопросу в любой момент времени и может выстраивать свою работу в зависимости от усвоения учениками учебного материала для достижения наилучших результатов.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412776"/>
            <a:ext cx="4104456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lvl="0"/>
            <a:r>
              <a:rPr lang="ru-RU" sz="2400" b="1" dirty="0" smtClean="0">
                <a:latin typeface="Calibri"/>
                <a:cs typeface="Calibri"/>
              </a:rPr>
              <a:t>ИНТЕРАКТИВНЫЙ КОНСПЕКТ </a:t>
            </a:r>
            <a:endParaRPr lang="ru-RU" sz="2400" b="1" dirty="0">
              <a:solidFill>
                <a:schemeClr val="tx1">
                  <a:lumMod val="90000"/>
                  <a:lumOff val="10000"/>
                </a:schemeClr>
              </a:solidFill>
              <a:latin typeface="Calibri"/>
              <a:cs typeface="Calibri"/>
            </a:endParaRPr>
          </a:p>
        </p:txBody>
      </p:sp>
      <p:pic>
        <p:nvPicPr>
          <p:cNvPr id="41" name="Изображение 40" descr="Sk_resident_2r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6093296"/>
            <a:ext cx="648072" cy="462908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479376" y="2348880"/>
            <a:ext cx="11089232" cy="648072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ru-RU" dirty="0" smtClean="0"/>
              <a:t>Интерактивный </a:t>
            </a:r>
            <a:r>
              <a:rPr lang="ru-RU" dirty="0"/>
              <a:t>конспект позволяет организовать </a:t>
            </a:r>
            <a:r>
              <a:rPr lang="ru-RU" b="1" dirty="0"/>
              <a:t>фронтальную, групповую и индивидуальную работу </a:t>
            </a:r>
            <a:r>
              <a:rPr lang="ru-RU" dirty="0"/>
              <a:t>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503775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340768"/>
            <a:ext cx="3791744" cy="648072"/>
          </a:xfrm>
          <a:prstGeom prst="rect">
            <a:avLst/>
          </a:prstGeom>
          <a:solidFill>
            <a:srgbClr val="FA80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-2293" y="2924944"/>
            <a:ext cx="12194293" cy="2952327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1584" y="332656"/>
            <a:ext cx="8352928" cy="586405"/>
          </a:xfrm>
        </p:spPr>
        <p:txBody>
          <a:bodyPr anchor="t">
            <a:normAutofit/>
          </a:bodyPr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  <a:endParaRPr lang="ru-RU" spc="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07768" y="1268760"/>
            <a:ext cx="7632848" cy="1440159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ru-RU" dirty="0"/>
              <a:t>Сценарий урока является </a:t>
            </a:r>
            <a:r>
              <a:rPr lang="ru-RU" b="1" dirty="0"/>
              <a:t>основой, необходимым и минимальным компонентом</a:t>
            </a:r>
            <a:r>
              <a:rPr lang="ru-RU" dirty="0"/>
              <a:t> </a:t>
            </a:r>
            <a:r>
              <a:rPr lang="ru-RU" b="1" dirty="0"/>
              <a:t>сценарного учебника,</a:t>
            </a:r>
            <a:r>
              <a:rPr lang="ru-RU" dirty="0"/>
              <a:t> представляющего собой полный комплект сценариев проведения всех уроков по данному предмету, предусмотренных тематическим учебным планом.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79376" y="3645024"/>
            <a:ext cx="10945216" cy="2520280"/>
          </a:xfrm>
          <a:prstGeom prst="rect">
            <a:avLst/>
          </a:prstGeom>
        </p:spPr>
        <p:txBody>
          <a:bodyPr lIns="91436" tIns="45719" rIns="91436" bIns="45719" numCol="1"/>
          <a:lstStyle/>
          <a:p>
            <a:pPr marL="285750" indent="-285750">
              <a:buClr>
                <a:srgbClr val="FA8006"/>
              </a:buClr>
              <a:buFont typeface="Arial"/>
              <a:buChar char="•"/>
            </a:pPr>
            <a:r>
              <a:rPr lang="ru-RU" dirty="0"/>
              <a:t>При работе со сценарным учебником учитель может сам формировать порядок демонстрации материала, меняя по своему усмотрению местами отдельные страницы </a:t>
            </a:r>
            <a:r>
              <a:rPr lang="ru-RU" dirty="0" smtClean="0"/>
              <a:t>учебника.</a:t>
            </a:r>
            <a:endParaRPr lang="ru-RU" dirty="0"/>
          </a:p>
          <a:p>
            <a:pPr>
              <a:buClr>
                <a:srgbClr val="FA8006"/>
              </a:buClr>
            </a:pPr>
            <a:r>
              <a:rPr lang="ru-RU" dirty="0"/>
              <a:t> </a:t>
            </a:r>
          </a:p>
          <a:p>
            <a:pPr marL="285750" indent="-285750">
              <a:buClr>
                <a:srgbClr val="FA8006"/>
              </a:buClr>
              <a:buFont typeface="Arial"/>
              <a:buChar char="•"/>
            </a:pPr>
            <a:r>
              <a:rPr lang="ru-RU" dirty="0"/>
              <a:t>Работа со сценарным учебником также позволяет учителю добавлять к сценарию урока собственные иллюстративные и проверочные материалы в дополнительные книги учебника </a:t>
            </a:r>
            <a:r>
              <a:rPr lang="ru-RU" dirty="0" smtClean="0"/>
              <a:t>       с </a:t>
            </a:r>
            <a:r>
              <a:rPr lang="ru-RU" dirty="0"/>
              <a:t>помощью программы </a:t>
            </a:r>
            <a:r>
              <a:rPr lang="ru-RU" dirty="0" err="1"/>
              <a:t>Композер</a:t>
            </a:r>
            <a:r>
              <a:rPr lang="ru-RU" dirty="0"/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9376" y="1412776"/>
            <a:ext cx="3456384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pPr lvl="0"/>
            <a:r>
              <a:rPr lang="ru-RU" sz="2400" b="1" dirty="0" smtClean="0">
                <a:solidFill>
                  <a:srgbClr val="FFFFFF"/>
                </a:solidFill>
                <a:latin typeface="Calibri"/>
                <a:cs typeface="Calibri"/>
              </a:rPr>
              <a:t>СЦЕНАРНЫЙ УЧЕБНИК</a:t>
            </a:r>
            <a:endParaRPr lang="ru-RU" sz="24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9376" y="3111353"/>
            <a:ext cx="11089232" cy="400108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sz="2000" b="1" dirty="0" smtClean="0">
                <a:latin typeface="Calibri"/>
                <a:cs typeface="Calibri"/>
              </a:rPr>
              <a:t>ДОПОЛНИТЕЛЬНЫЕ ВОЗМОЖНОСТИ РАБОТЫ СО СЦЕНАРНЫМ УЧЕБНИКОМ</a:t>
            </a:r>
            <a:endParaRPr lang="ru-RU" sz="2000" b="1" dirty="0">
              <a:latin typeface="Calibri"/>
              <a:cs typeface="Calibri"/>
            </a:endParaRPr>
          </a:p>
        </p:txBody>
      </p:sp>
      <p:pic>
        <p:nvPicPr>
          <p:cNvPr id="41" name="Изображение 40" descr="Sk_resident_2ru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8568" y="6093296"/>
            <a:ext cx="648072" cy="46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9553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-2293" y="2204864"/>
            <a:ext cx="12194293" cy="3744416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335361" y="1700808"/>
            <a:ext cx="3744416" cy="51048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FA800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51584" y="364134"/>
            <a:ext cx="8568952" cy="760610"/>
          </a:xfrm>
        </p:spPr>
        <p:txBody>
          <a:bodyPr/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</a:p>
        </p:txBody>
      </p:sp>
      <p:sp>
        <p:nvSpPr>
          <p:cNvPr id="3" name="Прямоугольник 15"/>
          <p:cNvSpPr>
            <a:spLocks noChangeArrowheads="1"/>
          </p:cNvSpPr>
          <p:nvPr/>
        </p:nvSpPr>
        <p:spPr bwMode="auto">
          <a:xfrm>
            <a:off x="335360" y="2321495"/>
            <a:ext cx="3960440" cy="3564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21" tIns="42861" rIns="85721" bIns="4286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sz="1800" dirty="0" smtClean="0"/>
              <a:t>Доступен </a:t>
            </a:r>
            <a:r>
              <a:rPr lang="ru-RU" sz="1800" dirty="0"/>
              <a:t>только на планшете преподавателя. В этом режиме доступны все вложенные </a:t>
            </a:r>
            <a:r>
              <a:rPr lang="ru-RU" sz="1800" dirty="0" err="1"/>
              <a:t>подкниги</a:t>
            </a:r>
            <a:r>
              <a:rPr lang="ru-RU" sz="1800" dirty="0"/>
              <a:t>, включая методические рекомендации, технологические карты, критерии оценивания и т. д.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sz="1800" dirty="0"/>
              <a:t>В сценарии урока учителя отображаются все кнопки управления/проверки и скрытые элементы (подсказки, </a:t>
            </a:r>
            <a:r>
              <a:rPr lang="ru-RU" sz="1800" dirty="0" err="1"/>
              <a:t>тайминг</a:t>
            </a:r>
            <a:r>
              <a:rPr lang="ru-RU" sz="1800" dirty="0"/>
              <a:t>, ожидаемые ответы, предполагаемые действия).</a:t>
            </a:r>
          </a:p>
        </p:txBody>
      </p:sp>
      <p:sp>
        <p:nvSpPr>
          <p:cNvPr id="4" name="Прямоугольник 15"/>
          <p:cNvSpPr>
            <a:spLocks noChangeArrowheads="1"/>
          </p:cNvSpPr>
          <p:nvPr/>
        </p:nvSpPr>
        <p:spPr bwMode="auto">
          <a:xfrm>
            <a:off x="4223791" y="2321494"/>
            <a:ext cx="3528393" cy="1755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21" tIns="42861" rIns="85721" bIns="4286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buClr>
                <a:srgbClr val="CFDE00"/>
              </a:buClr>
              <a:buSzPct val="150000"/>
              <a:buFont typeface="Wingdings" charset="2"/>
              <a:buChar char="§"/>
            </a:pPr>
            <a:r>
              <a:rPr lang="ru-RU" sz="1800" dirty="0"/>
              <a:t>С</a:t>
            </a:r>
            <a:r>
              <a:rPr lang="ru-RU" sz="1800" dirty="0" smtClean="0"/>
              <a:t>одержит </a:t>
            </a:r>
            <a:r>
              <a:rPr lang="ru-RU" sz="1800" dirty="0"/>
              <a:t>все основные материалы режима </a:t>
            </a:r>
            <a:r>
              <a:rPr lang="ru-RU" sz="1800" dirty="0" smtClean="0"/>
              <a:t>«Учитель </a:t>
            </a:r>
            <a:r>
              <a:rPr lang="ru-RU" sz="1800" dirty="0"/>
              <a:t>в </a:t>
            </a:r>
            <a:r>
              <a:rPr lang="ru-RU" sz="1800" dirty="0" smtClean="0"/>
              <a:t>классе», </a:t>
            </a:r>
            <a:r>
              <a:rPr lang="ru-RU" sz="1800" dirty="0"/>
              <a:t>кроме материалов, предназначенных для учителя, и кнопок проверки тестовых заданий.</a:t>
            </a:r>
          </a:p>
        </p:txBody>
      </p:sp>
      <p:sp>
        <p:nvSpPr>
          <p:cNvPr id="5" name="Прямоугольник 15"/>
          <p:cNvSpPr>
            <a:spLocks noChangeArrowheads="1"/>
          </p:cNvSpPr>
          <p:nvPr/>
        </p:nvSpPr>
        <p:spPr bwMode="auto">
          <a:xfrm>
            <a:off x="8184232" y="2321494"/>
            <a:ext cx="3456384" cy="2025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721" tIns="42861" rIns="85721" bIns="42861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285750" indent="-285750">
              <a:spcBef>
                <a:spcPct val="0"/>
              </a:spcBef>
              <a:buClr>
                <a:schemeClr val="bg1">
                  <a:lumMod val="65000"/>
                </a:schemeClr>
              </a:buClr>
              <a:buSzPct val="150000"/>
              <a:buFont typeface="Wingdings" charset="2"/>
              <a:buChar char="§"/>
            </a:pPr>
            <a:r>
              <a:rPr lang="ru-RU" sz="1800" dirty="0" smtClean="0"/>
              <a:t>Содержит </a:t>
            </a:r>
            <a:r>
              <a:rPr lang="ru-RU" sz="1800" dirty="0"/>
              <a:t>все основные материалы режима </a:t>
            </a:r>
            <a:r>
              <a:rPr lang="ru-RU" sz="1800" dirty="0" smtClean="0"/>
              <a:t>«Учитель </a:t>
            </a:r>
            <a:r>
              <a:rPr lang="ru-RU" sz="1800" dirty="0"/>
              <a:t>в </a:t>
            </a:r>
            <a:r>
              <a:rPr lang="ru-RU" sz="1800" dirty="0" smtClean="0"/>
              <a:t>классе», </a:t>
            </a:r>
            <a:r>
              <a:rPr lang="ru-RU" sz="1800" dirty="0"/>
              <a:t>кроме материалов, предназначенных для учителя, с доступными кнопками проверки тестовых заданий. </a:t>
            </a:r>
            <a:endParaRPr kumimoji="0" lang="ru-RU" altLang="ru-RU" sz="1800" dirty="0">
              <a:solidFill>
                <a:srgbClr val="141313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368" y="1700808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FF"/>
                </a:solidFill>
                <a:latin typeface="Calibri"/>
                <a:cs typeface="Calibri"/>
              </a:rPr>
              <a:t>УЧИТЕЛЬ В КЛАССЕ</a:t>
            </a:r>
            <a:r>
              <a:rPr lang="ru-RU" sz="240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lang="ru-RU" altLang="ru-RU" sz="2400" b="1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14" name="Прямоугольник с двумя скругленными соседними углами 13"/>
          <p:cNvSpPr/>
          <p:nvPr/>
        </p:nvSpPr>
        <p:spPr>
          <a:xfrm>
            <a:off x="4223792" y="1700808"/>
            <a:ext cx="3744416" cy="51048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CFDE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439816" y="1700808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>
                <a:srgbClr val="C00000"/>
              </a:buClr>
            </a:pPr>
            <a:r>
              <a:rPr lang="ru-RU" sz="2400" b="1" dirty="0" smtClean="0">
                <a:latin typeface="Calibri"/>
                <a:cs typeface="Calibri"/>
              </a:rPr>
              <a:t>УЧЕНИК В КЛАССЕ</a:t>
            </a:r>
            <a:r>
              <a:rPr lang="ru-RU" sz="2400" dirty="0" smtClean="0">
                <a:latin typeface="Calibri"/>
                <a:cs typeface="Calibri"/>
              </a:rPr>
              <a:t> </a:t>
            </a:r>
            <a:endParaRPr lang="ru-RU" altLang="ru-RU" sz="2400" b="1" dirty="0">
              <a:solidFill>
                <a:srgbClr val="0C0C0C"/>
              </a:solidFill>
              <a:latin typeface="Calibri"/>
              <a:cs typeface="Calibri"/>
            </a:endParaRPr>
          </a:p>
        </p:txBody>
      </p:sp>
      <p:sp>
        <p:nvSpPr>
          <p:cNvPr id="17" name="Прямоугольник с двумя скругленными соседними углами 16"/>
          <p:cNvSpPr/>
          <p:nvPr/>
        </p:nvSpPr>
        <p:spPr>
          <a:xfrm>
            <a:off x="8112224" y="1700808"/>
            <a:ext cx="3744416" cy="510485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9" rIns="91436" bIns="45719"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8544272" y="1700808"/>
            <a:ext cx="26642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Calibri"/>
                <a:cs typeface="Calibri"/>
              </a:rPr>
              <a:t>УЧЕНИК ДОМА</a:t>
            </a:r>
            <a:r>
              <a:rPr lang="ru-RU" sz="2400" dirty="0" smtClean="0">
                <a:latin typeface="Calibri"/>
                <a:cs typeface="Calibri"/>
              </a:rPr>
              <a:t> </a:t>
            </a:r>
            <a:endParaRPr lang="ru-RU" altLang="ru-RU" sz="2400" b="1" dirty="0">
              <a:latin typeface="Calibri"/>
              <a:cs typeface="Calibri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9376" y="1052736"/>
            <a:ext cx="6480720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РЕЖИМЫ РАБОТЫ СЦЕНАРНОГО УЧЕБНИКА</a:t>
            </a:r>
            <a:endParaRPr lang="ru-RU" sz="2100" b="1" dirty="0">
              <a:solidFill>
                <a:schemeClr val="tx1">
                  <a:lumMod val="90000"/>
                  <a:lumOff val="10000"/>
                </a:schemeClr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2775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2351584" y="364134"/>
            <a:ext cx="8568952" cy="760610"/>
          </a:xfrm>
        </p:spPr>
        <p:txBody>
          <a:bodyPr/>
          <a:lstStyle/>
          <a:p>
            <a:r>
              <a:rPr lang="ru-RU" dirty="0"/>
              <a:t>ТЕХНИЧЕСКОЕ ОПИСАНИЕ ПРОЕКТА</a:t>
            </a:r>
            <a:r>
              <a:rPr lang="en-US" dirty="0"/>
              <a:t> </a:t>
            </a:r>
            <a:r>
              <a:rPr lang="ru-RU" dirty="0"/>
              <a:t>«СЦЕНАРНЫЙ УЧЕБНИК»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79376" y="1052736"/>
            <a:ext cx="6480720" cy="461663"/>
          </a:xfrm>
          <a:prstGeom prst="rect">
            <a:avLst/>
          </a:prstGeom>
        </p:spPr>
        <p:txBody>
          <a:bodyPr wrap="square" lIns="91436" tIns="45719" rIns="91436" bIns="45719">
            <a:spAutoFit/>
          </a:bodyPr>
          <a:lstStyle/>
          <a:p>
            <a:r>
              <a:rPr lang="ru-RU" sz="2400" b="1" dirty="0" smtClean="0">
                <a:latin typeface="Calibri"/>
                <a:cs typeface="Calibri"/>
              </a:rPr>
              <a:t>КОМПОНЕНТЫ СЦЕНАРНОГО УЧЕБНИКА</a:t>
            </a:r>
            <a:endParaRPr lang="ru-RU" sz="2100" b="1" dirty="0">
              <a:solidFill>
                <a:schemeClr val="tx1">
                  <a:lumMod val="90000"/>
                  <a:lumOff val="1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9376" y="1556792"/>
            <a:ext cx="11089232" cy="432048"/>
          </a:xfrm>
          <a:prstGeom prst="rect">
            <a:avLst/>
          </a:prstGeom>
        </p:spPr>
        <p:txBody>
          <a:bodyPr lIns="91436" tIns="45719" rIns="91436" bIns="45719"/>
          <a:lstStyle/>
          <a:p>
            <a:r>
              <a:rPr lang="ru-RU" dirty="0"/>
              <a:t>Помимо сценариев уроков сценарный учебник </a:t>
            </a:r>
            <a:r>
              <a:rPr lang="ru-RU" b="1" dirty="0"/>
              <a:t>может содержать</a:t>
            </a:r>
            <a:r>
              <a:rPr lang="ru-RU" dirty="0" smtClean="0"/>
              <a:t>:</a:t>
            </a:r>
            <a:endParaRPr lang="ru-RU" dirty="0"/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297615344"/>
              </p:ext>
            </p:extLst>
          </p:nvPr>
        </p:nvGraphicFramePr>
        <p:xfrm>
          <a:off x="479376" y="3478582"/>
          <a:ext cx="11089232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551384" y="1988840"/>
            <a:ext cx="11089232" cy="1368152"/>
          </a:xfrm>
          <a:prstGeom prst="rect">
            <a:avLst/>
          </a:prstGeom>
        </p:spPr>
        <p:txBody>
          <a:bodyPr lIns="91436" tIns="45719" rIns="91436" bIns="45719" numCol="2"/>
          <a:lstStyle/>
          <a:p>
            <a:pPr marL="285750" indent="-285750"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/>
              <a:t>электронную версию классического учебника, </a:t>
            </a:r>
          </a:p>
          <a:p>
            <a:pPr marL="285750" indent="-285750"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/>
              <a:t>различные виды контроля знаний (тематические проверочные и контрольные работы, тесты для подготовки к ОГЭ/ЕГЭ). </a:t>
            </a:r>
          </a:p>
          <a:p>
            <a:pPr marL="285750" indent="-285750"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/>
              <a:t>рабочие и лабораторные тетради</a:t>
            </a:r>
          </a:p>
          <a:p>
            <a:pPr marL="285750" indent="-285750"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/>
              <a:t>методические пособия для преподавателя</a:t>
            </a:r>
          </a:p>
          <a:p>
            <a:pPr marL="285750" indent="-285750">
              <a:buClr>
                <a:srgbClr val="FA8006"/>
              </a:buClr>
              <a:buSzPct val="150000"/>
              <a:buFont typeface="Wingdings" charset="2"/>
              <a:buChar char="§"/>
            </a:pPr>
            <a:r>
              <a:rPr lang="ru-RU" dirty="0" smtClean="0"/>
              <a:t>различные дополнительные материалы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294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резентация_БАРС Груп">
  <a:themeElements>
    <a:clrScheme name="Другая 1">
      <a:dk1>
        <a:srgbClr val="0C0C0C"/>
      </a:dk1>
      <a:lt1>
        <a:srgbClr val="FFFFFF"/>
      </a:lt1>
      <a:dk2>
        <a:srgbClr val="7F7F7F"/>
      </a:dk2>
      <a:lt2>
        <a:srgbClr val="F2F2F2"/>
      </a:lt2>
      <a:accent1>
        <a:srgbClr val="BFE2FF"/>
      </a:accent1>
      <a:accent2>
        <a:srgbClr val="7FCAFF"/>
      </a:accent2>
      <a:accent3>
        <a:srgbClr val="FFD965"/>
      </a:accent3>
      <a:accent4>
        <a:srgbClr val="40AFFF"/>
      </a:accent4>
      <a:accent5>
        <a:srgbClr val="81B83E"/>
      </a:accent5>
      <a:accent6>
        <a:srgbClr val="387198"/>
      </a:accent6>
      <a:hlink>
        <a:srgbClr val="0070C0"/>
      </a:hlink>
      <a:folHlink>
        <a:srgbClr val="932968"/>
      </a:folHlink>
    </a:clrScheme>
    <a:fontScheme name="БАРС Груп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БарсГруп2016_лого_стандарт" id="{871AB038-55C9-4316-B181-30C1F67C5C3C}" vid="{AD1D670A-209F-46C1-B75C-E86E0D1B0C22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БарсГруп2016_безлого_стандарт</Template>
  <TotalTime>2181</TotalTime>
  <Words>720</Words>
  <Application>Microsoft Macintosh PowerPoint</Application>
  <PresentationFormat>Другой</PresentationFormat>
  <Paragraphs>116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Презентация_БАРС Груп</vt:lpstr>
      <vt:lpstr>Презентация PowerPoint</vt:lpstr>
      <vt:lpstr>ТЕХНИЧЕСКОЕ ОПИСАНИЕ ПРОЕКТА «СЦЕНАРНЫЙ УЧЕБНИК»</vt:lpstr>
      <vt:lpstr>ТЕХНИЧЕСКОЕ ОПИСАНИЕ ПРОЕКТА «СЦЕНАРНЫЙ УЧЕБНИК»</vt:lpstr>
      <vt:lpstr>ТЕХНИЧЕСКОЕ ОПИСАНИЕ ПРОЕКТА «СЦЕНАРНЫЙ УЧЕБНИК»</vt:lpstr>
      <vt:lpstr>ТЕХНИЧЕСКОЕ ОПИСАНИЕ ПРОЕКТА «СЦЕНАРНЫЙ УЧЕБНИК»</vt:lpstr>
      <vt:lpstr>ТЕХНИЧЕСКОЕ ОПИСАНИЕ ПРОЕКТА «СЦЕНАРНЫЙ УЧЕБНИК»</vt:lpstr>
      <vt:lpstr>ТЕХНИЧЕСКОЕ ОПИСАНИЕ ПРОЕКТА «СЦЕНАРНЫЙ УЧЕБНИК»</vt:lpstr>
      <vt:lpstr>ТЕХНИЧЕСКОЕ ОПИСАНИЕ ПРОЕКТА «СЦЕНАРНЫЙ УЧЕБНИК»</vt:lpstr>
      <vt:lpstr>ТЕХНИЧЕСКОЕ ОПИСАНИЕ ПРОЕКТА «СЦЕНАРНЫЙ УЧЕБНИК»</vt:lpstr>
      <vt:lpstr>ТЕХНИЧЕСКОЕ ОПИСАНИЕ ПРОЕКТА «СЦЕНАРНЫЙ УЧЕБНИК»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Verimag – интерактивная платформа для мобильных устройств</dc:title>
  <dc:creator>Никита Гомарник</dc:creator>
  <cp:lastModifiedBy>MacBook Pro 15 Retina</cp:lastModifiedBy>
  <cp:revision>215</cp:revision>
  <dcterms:created xsi:type="dcterms:W3CDTF">2016-09-22T07:38:20Z</dcterms:created>
  <dcterms:modified xsi:type="dcterms:W3CDTF">2018-10-10T11:20:04Z</dcterms:modified>
</cp:coreProperties>
</file>